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74" r:id="rId8"/>
    <p:sldId id="281" r:id="rId9"/>
    <p:sldId id="283" r:id="rId10"/>
    <p:sldId id="2147471066" r:id="rId11"/>
    <p:sldId id="21474710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donado, Mitzli" userId="7605d4ee-eee3-4411-b1d3-c24308e586ba" providerId="ADAL" clId="{1ABC34DB-79E0-4BDF-A429-B021BF591D7C}"/>
    <pc:docChg chg="undo custSel delSld modSld">
      <pc:chgData name="Maldonado, Mitzli" userId="7605d4ee-eee3-4411-b1d3-c24308e586ba" providerId="ADAL" clId="{1ABC34DB-79E0-4BDF-A429-B021BF591D7C}" dt="2023-09-26T01:08:27.669" v="57" actId="47"/>
      <pc:docMkLst>
        <pc:docMk/>
      </pc:docMkLst>
      <pc:sldChg chg="del">
        <pc:chgData name="Maldonado, Mitzli" userId="7605d4ee-eee3-4411-b1d3-c24308e586ba" providerId="ADAL" clId="{1ABC34DB-79E0-4BDF-A429-B021BF591D7C}" dt="2023-09-26T01:04:05.401" v="0" actId="47"/>
        <pc:sldMkLst>
          <pc:docMk/>
          <pc:sldMk cId="2863121570" sldId="256"/>
        </pc:sldMkLst>
      </pc:sldChg>
      <pc:sldChg chg="delSp modSp del mod">
        <pc:chgData name="Maldonado, Mitzli" userId="7605d4ee-eee3-4411-b1d3-c24308e586ba" providerId="ADAL" clId="{1ABC34DB-79E0-4BDF-A429-B021BF591D7C}" dt="2023-09-26T01:08:27.669" v="57" actId="47"/>
        <pc:sldMkLst>
          <pc:docMk/>
          <pc:sldMk cId="2318887464" sldId="268"/>
        </pc:sldMkLst>
        <pc:spChg chg="del">
          <ac:chgData name="Maldonado, Mitzli" userId="7605d4ee-eee3-4411-b1d3-c24308e586ba" providerId="ADAL" clId="{1ABC34DB-79E0-4BDF-A429-B021BF591D7C}" dt="2023-09-26T01:04:34.796" v="22" actId="478"/>
          <ac:spMkLst>
            <pc:docMk/>
            <pc:sldMk cId="2318887464" sldId="268"/>
            <ac:spMk id="2" creationId="{2324456D-52E3-1A48-BAA1-FE2CBBEB0C2D}"/>
          </ac:spMkLst>
        </pc:spChg>
        <pc:spChg chg="mod">
          <ac:chgData name="Maldonado, Mitzli" userId="7605d4ee-eee3-4411-b1d3-c24308e586ba" providerId="ADAL" clId="{1ABC34DB-79E0-4BDF-A429-B021BF591D7C}" dt="2023-09-26T01:04:33.523" v="21" actId="1076"/>
          <ac:spMkLst>
            <pc:docMk/>
            <pc:sldMk cId="2318887464" sldId="268"/>
            <ac:spMk id="13" creationId="{5EF34213-34BB-E848-92F5-6B52D23C4B44}"/>
          </ac:spMkLst>
        </pc:spChg>
        <pc:spChg chg="mod">
          <ac:chgData name="Maldonado, Mitzli" userId="7605d4ee-eee3-4411-b1d3-c24308e586ba" providerId="ADAL" clId="{1ABC34DB-79E0-4BDF-A429-B021BF591D7C}" dt="2023-09-26T01:04:26.490" v="19" actId="120"/>
          <ac:spMkLst>
            <pc:docMk/>
            <pc:sldMk cId="2318887464" sldId="268"/>
            <ac:spMk id="18" creationId="{863F253A-0858-444F-8420-43EBEC0722B7}"/>
          </ac:spMkLst>
        </pc:spChg>
        <pc:picChg chg="del mod">
          <ac:chgData name="Maldonado, Mitzli" userId="7605d4ee-eee3-4411-b1d3-c24308e586ba" providerId="ADAL" clId="{1ABC34DB-79E0-4BDF-A429-B021BF591D7C}" dt="2023-09-26T01:04:20.597" v="17" actId="478"/>
          <ac:picMkLst>
            <pc:docMk/>
            <pc:sldMk cId="2318887464" sldId="268"/>
            <ac:picMk id="10" creationId="{EB8123C2-A100-1249-BE6C-A95B68DB6DEB}"/>
          </ac:picMkLst>
        </pc:picChg>
      </pc:sldChg>
      <pc:sldChg chg="delSp modSp mod modAnim">
        <pc:chgData name="Maldonado, Mitzli" userId="7605d4ee-eee3-4411-b1d3-c24308e586ba" providerId="ADAL" clId="{1ABC34DB-79E0-4BDF-A429-B021BF591D7C}" dt="2023-09-26T01:07:31.577" v="43" actId="1076"/>
        <pc:sldMkLst>
          <pc:docMk/>
          <pc:sldMk cId="3166159621" sldId="274"/>
        </pc:sldMkLst>
        <pc:spChg chg="mod">
          <ac:chgData name="Maldonado, Mitzli" userId="7605d4ee-eee3-4411-b1d3-c24308e586ba" providerId="ADAL" clId="{1ABC34DB-79E0-4BDF-A429-B021BF591D7C}" dt="2023-09-26T01:07:31.577" v="43" actId="1076"/>
          <ac:spMkLst>
            <pc:docMk/>
            <pc:sldMk cId="3166159621" sldId="274"/>
            <ac:spMk id="18" creationId="{863F253A-0858-444F-8420-43EBEC0722B7}"/>
          </ac:spMkLst>
        </pc:spChg>
        <pc:picChg chg="del">
          <ac:chgData name="Maldonado, Mitzli" userId="7605d4ee-eee3-4411-b1d3-c24308e586ba" providerId="ADAL" clId="{1ABC34DB-79E0-4BDF-A429-B021BF591D7C}" dt="2023-09-26T01:07:25.814" v="39" actId="478"/>
          <ac:picMkLst>
            <pc:docMk/>
            <pc:sldMk cId="3166159621" sldId="274"/>
            <ac:picMk id="10" creationId="{EB8123C2-A100-1249-BE6C-A95B68DB6DEB}"/>
          </ac:picMkLst>
        </pc:picChg>
      </pc:sldChg>
      <pc:sldChg chg="modSp mod">
        <pc:chgData name="Maldonado, Mitzli" userId="7605d4ee-eee3-4411-b1d3-c24308e586ba" providerId="ADAL" clId="{1ABC34DB-79E0-4BDF-A429-B021BF591D7C}" dt="2023-09-26T01:04:09.695" v="15" actId="20577"/>
        <pc:sldMkLst>
          <pc:docMk/>
          <pc:sldMk cId="500017064" sldId="275"/>
        </pc:sldMkLst>
        <pc:spChg chg="mod">
          <ac:chgData name="Maldonado, Mitzli" userId="7605d4ee-eee3-4411-b1d3-c24308e586ba" providerId="ADAL" clId="{1ABC34DB-79E0-4BDF-A429-B021BF591D7C}" dt="2023-09-26T01:04:09.695" v="15" actId="20577"/>
          <ac:spMkLst>
            <pc:docMk/>
            <pc:sldMk cId="500017064" sldId="275"/>
            <ac:spMk id="4" creationId="{A77C37F8-9E86-8963-3C30-4B1432C9824F}"/>
          </ac:spMkLst>
        </pc:spChg>
      </pc:sldChg>
      <pc:sldChg chg="modSp mod">
        <pc:chgData name="Maldonado, Mitzli" userId="7605d4ee-eee3-4411-b1d3-c24308e586ba" providerId="ADAL" clId="{1ABC34DB-79E0-4BDF-A429-B021BF591D7C}" dt="2023-09-26T01:04:43.454" v="24" actId="27636"/>
        <pc:sldMkLst>
          <pc:docMk/>
          <pc:sldMk cId="1241760353" sldId="277"/>
        </pc:sldMkLst>
        <pc:spChg chg="mod">
          <ac:chgData name="Maldonado, Mitzli" userId="7605d4ee-eee3-4411-b1d3-c24308e586ba" providerId="ADAL" clId="{1ABC34DB-79E0-4BDF-A429-B021BF591D7C}" dt="2023-09-26T01:04:43.454" v="24" actId="27636"/>
          <ac:spMkLst>
            <pc:docMk/>
            <pc:sldMk cId="1241760353" sldId="277"/>
            <ac:spMk id="3" creationId="{1C3EE9A4-6CC2-9490-1952-D43017E6E148}"/>
          </ac:spMkLst>
        </pc:spChg>
      </pc:sldChg>
      <pc:sldChg chg="modSp mod">
        <pc:chgData name="Maldonado, Mitzli" userId="7605d4ee-eee3-4411-b1d3-c24308e586ba" providerId="ADAL" clId="{1ABC34DB-79E0-4BDF-A429-B021BF591D7C}" dt="2023-09-26T01:05:20.640" v="31" actId="14100"/>
        <pc:sldMkLst>
          <pc:docMk/>
          <pc:sldMk cId="3823225339" sldId="278"/>
        </pc:sldMkLst>
        <pc:spChg chg="mod">
          <ac:chgData name="Maldonado, Mitzli" userId="7605d4ee-eee3-4411-b1d3-c24308e586ba" providerId="ADAL" clId="{1ABC34DB-79E0-4BDF-A429-B021BF591D7C}" dt="2023-09-26T01:05:20.640" v="31" actId="14100"/>
          <ac:spMkLst>
            <pc:docMk/>
            <pc:sldMk cId="3823225339" sldId="278"/>
            <ac:spMk id="3" creationId="{3D296B44-B12C-530C-88B8-2C046DA81D14}"/>
          </ac:spMkLst>
        </pc:spChg>
        <pc:picChg chg="mod">
          <ac:chgData name="Maldonado, Mitzli" userId="7605d4ee-eee3-4411-b1d3-c24308e586ba" providerId="ADAL" clId="{1ABC34DB-79E0-4BDF-A429-B021BF591D7C}" dt="2023-09-26T01:04:55.965" v="28" actId="1076"/>
          <ac:picMkLst>
            <pc:docMk/>
            <pc:sldMk cId="3823225339" sldId="278"/>
            <ac:picMk id="4" creationId="{300632C8-AABF-752B-803B-E02447A10DB8}"/>
          </ac:picMkLst>
        </pc:picChg>
      </pc:sldChg>
      <pc:sldChg chg="modSp mod">
        <pc:chgData name="Maldonado, Mitzli" userId="7605d4ee-eee3-4411-b1d3-c24308e586ba" providerId="ADAL" clId="{1ABC34DB-79E0-4BDF-A429-B021BF591D7C}" dt="2023-09-26T01:06:04.196" v="37" actId="1076"/>
        <pc:sldMkLst>
          <pc:docMk/>
          <pc:sldMk cId="3568307222" sldId="279"/>
        </pc:sldMkLst>
        <pc:spChg chg="mod">
          <ac:chgData name="Maldonado, Mitzli" userId="7605d4ee-eee3-4411-b1d3-c24308e586ba" providerId="ADAL" clId="{1ABC34DB-79E0-4BDF-A429-B021BF591D7C}" dt="2023-09-26T01:06:04.196" v="37" actId="1076"/>
          <ac:spMkLst>
            <pc:docMk/>
            <pc:sldMk cId="3568307222" sldId="279"/>
            <ac:spMk id="3" creationId="{5AE356CC-E552-A06E-5611-932ACD59FCAE}"/>
          </ac:spMkLst>
        </pc:spChg>
        <pc:grpChg chg="mod">
          <ac:chgData name="Maldonado, Mitzli" userId="7605d4ee-eee3-4411-b1d3-c24308e586ba" providerId="ADAL" clId="{1ABC34DB-79E0-4BDF-A429-B021BF591D7C}" dt="2023-09-26T01:05:42.350" v="33" actId="14100"/>
          <ac:grpSpMkLst>
            <pc:docMk/>
            <pc:sldMk cId="3568307222" sldId="279"/>
            <ac:grpSpMk id="4" creationId="{64016970-B6FB-9667-A401-87F56FE69DCF}"/>
          </ac:grpSpMkLst>
        </pc:grpChg>
        <pc:picChg chg="mod">
          <ac:chgData name="Maldonado, Mitzli" userId="7605d4ee-eee3-4411-b1d3-c24308e586ba" providerId="ADAL" clId="{1ABC34DB-79E0-4BDF-A429-B021BF591D7C}" dt="2023-09-26T01:05:51.410" v="34" actId="14100"/>
          <ac:picMkLst>
            <pc:docMk/>
            <pc:sldMk cId="3568307222" sldId="279"/>
            <ac:picMk id="6" creationId="{2377804C-D89D-20B1-A3D2-AE6523B095D7}"/>
          </ac:picMkLst>
        </pc:picChg>
      </pc:sldChg>
      <pc:sldChg chg="modSp">
        <pc:chgData name="Maldonado, Mitzli" userId="7605d4ee-eee3-4411-b1d3-c24308e586ba" providerId="ADAL" clId="{1ABC34DB-79E0-4BDF-A429-B021BF591D7C}" dt="2023-09-26T01:06:08.895" v="38"/>
        <pc:sldMkLst>
          <pc:docMk/>
          <pc:sldMk cId="1832417271" sldId="280"/>
        </pc:sldMkLst>
        <pc:spChg chg="mod">
          <ac:chgData name="Maldonado, Mitzli" userId="7605d4ee-eee3-4411-b1d3-c24308e586ba" providerId="ADAL" clId="{1ABC34DB-79E0-4BDF-A429-B021BF591D7C}" dt="2023-09-26T01:06:08.895" v="38"/>
          <ac:spMkLst>
            <pc:docMk/>
            <pc:sldMk cId="1832417271" sldId="280"/>
            <ac:spMk id="2" creationId="{E5EB5334-E90A-763C-547B-42779E424AED}"/>
          </ac:spMkLst>
        </pc:spChg>
      </pc:sldChg>
      <pc:sldChg chg="del">
        <pc:chgData name="Maldonado, Mitzli" userId="7605d4ee-eee3-4411-b1d3-c24308e586ba" providerId="ADAL" clId="{1ABC34DB-79E0-4BDF-A429-B021BF591D7C}" dt="2023-09-26T01:08:19.704" v="56" actId="47"/>
        <pc:sldMkLst>
          <pc:docMk/>
          <pc:sldMk cId="2727133062" sldId="282"/>
        </pc:sldMkLst>
      </pc:sldChg>
      <pc:sldChg chg="modSp">
        <pc:chgData name="Maldonado, Mitzli" userId="7605d4ee-eee3-4411-b1d3-c24308e586ba" providerId="ADAL" clId="{1ABC34DB-79E0-4BDF-A429-B021BF591D7C}" dt="2023-09-26T01:07:36.453" v="44"/>
        <pc:sldMkLst>
          <pc:docMk/>
          <pc:sldMk cId="3657546094" sldId="283"/>
        </pc:sldMkLst>
        <pc:spChg chg="mod">
          <ac:chgData name="Maldonado, Mitzli" userId="7605d4ee-eee3-4411-b1d3-c24308e586ba" providerId="ADAL" clId="{1ABC34DB-79E0-4BDF-A429-B021BF591D7C}" dt="2023-09-26T01:07:36.453" v="44"/>
          <ac:spMkLst>
            <pc:docMk/>
            <pc:sldMk cId="3657546094" sldId="283"/>
            <ac:spMk id="2" creationId="{D78F1BB1-2CAF-4FEE-4AFD-FF996CD10065}"/>
          </ac:spMkLst>
        </pc:spChg>
      </pc:sldChg>
      <pc:sldChg chg="modSp mod">
        <pc:chgData name="Maldonado, Mitzli" userId="7605d4ee-eee3-4411-b1d3-c24308e586ba" providerId="ADAL" clId="{1ABC34DB-79E0-4BDF-A429-B021BF591D7C}" dt="2023-09-26T01:08:13.769" v="55" actId="1076"/>
        <pc:sldMkLst>
          <pc:docMk/>
          <pc:sldMk cId="1072906337" sldId="2147471066"/>
        </pc:sldMkLst>
        <pc:spChg chg="mod">
          <ac:chgData name="Maldonado, Mitzli" userId="7605d4ee-eee3-4411-b1d3-c24308e586ba" providerId="ADAL" clId="{1ABC34DB-79E0-4BDF-A429-B021BF591D7C}" dt="2023-09-26T01:08:13.769" v="55" actId="1076"/>
          <ac:spMkLst>
            <pc:docMk/>
            <pc:sldMk cId="1072906337" sldId="2147471066"/>
            <ac:spMk id="2" creationId="{F332B896-23B8-5048-69AA-D5D6E78D7610}"/>
          </ac:spMkLst>
        </pc:spChg>
        <pc:spChg chg="mod">
          <ac:chgData name="Maldonado, Mitzli" userId="7605d4ee-eee3-4411-b1d3-c24308e586ba" providerId="ADAL" clId="{1ABC34DB-79E0-4BDF-A429-B021BF591D7C}" dt="2023-09-26T01:07:42.978" v="45" actId="2711"/>
          <ac:spMkLst>
            <pc:docMk/>
            <pc:sldMk cId="1072906337" sldId="2147471066"/>
            <ac:spMk id="4" creationId="{5A38E810-2026-7DCD-BDB0-7CA4C1955F43}"/>
          </ac:spMkLst>
        </pc:spChg>
        <pc:graphicFrameChg chg="mod modGraphic">
          <ac:chgData name="Maldonado, Mitzli" userId="7605d4ee-eee3-4411-b1d3-c24308e586ba" providerId="ADAL" clId="{1ABC34DB-79E0-4BDF-A429-B021BF591D7C}" dt="2023-09-26T01:08:13.769" v="55" actId="1076"/>
          <ac:graphicFrameMkLst>
            <pc:docMk/>
            <pc:sldMk cId="1072906337" sldId="2147471066"/>
            <ac:graphicFrameMk id="3" creationId="{04838749-46C2-C0A9-4491-9022AA9A12BE}"/>
          </ac:graphicFrameMkLst>
        </pc:graphicFrameChg>
        <pc:picChg chg="mod">
          <ac:chgData name="Maldonado, Mitzli" userId="7605d4ee-eee3-4411-b1d3-c24308e586ba" providerId="ADAL" clId="{1ABC34DB-79E0-4BDF-A429-B021BF591D7C}" dt="2023-09-26T01:08:13.769" v="55" actId="1076"/>
          <ac:picMkLst>
            <pc:docMk/>
            <pc:sldMk cId="1072906337" sldId="2147471066"/>
            <ac:picMk id="7" creationId="{93279A49-3E6F-6AE5-3FD2-C5B8072D26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7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D9FD47B-E72F-AD4B-9CDC-33942DD7E2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2241430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D9FD47B-E72F-AD4B-9CDC-33942DD7E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F19F96B-9D0D-6B4F-9C44-791776F7DAA0}"/>
              </a:ext>
            </a:extLst>
          </p:cNvPr>
          <p:cNvGrpSpPr/>
          <p:nvPr/>
        </p:nvGrpSpPr>
        <p:grpSpPr>
          <a:xfrm>
            <a:off x="6773333" y="0"/>
            <a:ext cx="5423235" cy="6852676"/>
            <a:chOff x="6773333" y="0"/>
            <a:chExt cx="5423235" cy="6852676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934255D-B7F7-EA41-9778-4E9208EF1BAE}"/>
                </a:ext>
              </a:extLst>
            </p:cNvPr>
            <p:cNvSpPr/>
            <p:nvPr/>
          </p:nvSpPr>
          <p:spPr>
            <a:xfrm>
              <a:off x="6773333" y="0"/>
              <a:ext cx="5423235" cy="6852676"/>
            </a:xfrm>
            <a:custGeom>
              <a:avLst/>
              <a:gdLst>
                <a:gd name="connsiteX0" fmla="*/ 5423235 w 5423235"/>
                <a:gd name="connsiteY0" fmla="*/ 6852676 h 6852676"/>
                <a:gd name="connsiteX1" fmla="*/ 0 w 5423235"/>
                <a:gd name="connsiteY1" fmla="*/ 6846845 h 6852676"/>
                <a:gd name="connsiteX2" fmla="*/ 3625685 w 5423235"/>
                <a:gd name="connsiteY2" fmla="*/ 0 h 6852676"/>
                <a:gd name="connsiteX3" fmla="*/ 5422474 w 5423235"/>
                <a:gd name="connsiteY3" fmla="*/ 5831 h 6852676"/>
                <a:gd name="connsiteX4" fmla="*/ 5423235 w 5423235"/>
                <a:gd name="connsiteY4" fmla="*/ 6852676 h 685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3235" h="6852676">
                  <a:moveTo>
                    <a:pt x="5423235" y="6852676"/>
                  </a:moveTo>
                  <a:lnTo>
                    <a:pt x="0" y="6846845"/>
                  </a:lnTo>
                  <a:lnTo>
                    <a:pt x="3625685" y="0"/>
                  </a:lnTo>
                  <a:lnTo>
                    <a:pt x="5422474" y="5831"/>
                  </a:lnTo>
                  <a:lnTo>
                    <a:pt x="5423235" y="6852676"/>
                  </a:lnTo>
                  <a:close/>
                </a:path>
              </a:pathLst>
            </a:custGeom>
            <a:solidFill>
              <a:srgbClr val="009BDA"/>
            </a:solidFill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166090-9B2C-3947-B388-B293B6EFA10B}"/>
                </a:ext>
              </a:extLst>
            </p:cNvPr>
            <p:cNvSpPr/>
            <p:nvPr/>
          </p:nvSpPr>
          <p:spPr>
            <a:xfrm>
              <a:off x="8408070" y="5831"/>
              <a:ext cx="3787863" cy="6841140"/>
            </a:xfrm>
            <a:custGeom>
              <a:avLst/>
              <a:gdLst>
                <a:gd name="connsiteX0" fmla="*/ 0 w 3787863"/>
                <a:gd name="connsiteY0" fmla="*/ 6841141 h 6841140"/>
                <a:gd name="connsiteX1" fmla="*/ 801633 w 3787863"/>
                <a:gd name="connsiteY1" fmla="*/ 6841141 h 6841140"/>
                <a:gd name="connsiteX2" fmla="*/ 3787864 w 3787863"/>
                <a:gd name="connsiteY2" fmla="*/ 1201988 h 6841140"/>
                <a:gd name="connsiteX3" fmla="*/ 3787737 w 3787863"/>
                <a:gd name="connsiteY3" fmla="*/ 0 h 6841140"/>
                <a:gd name="connsiteX4" fmla="*/ 3622639 w 3787863"/>
                <a:gd name="connsiteY4" fmla="*/ 0 h 6841140"/>
                <a:gd name="connsiteX5" fmla="*/ 0 w 3787863"/>
                <a:gd name="connsiteY5" fmla="*/ 6841141 h 684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7863" h="6841140">
                  <a:moveTo>
                    <a:pt x="0" y="6841141"/>
                  </a:moveTo>
                  <a:lnTo>
                    <a:pt x="801633" y="6841141"/>
                  </a:lnTo>
                  <a:lnTo>
                    <a:pt x="3787864" y="1201988"/>
                  </a:lnTo>
                  <a:lnTo>
                    <a:pt x="3787737" y="0"/>
                  </a:lnTo>
                  <a:lnTo>
                    <a:pt x="3622639" y="0"/>
                  </a:lnTo>
                  <a:lnTo>
                    <a:pt x="0" y="68411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51000">
                  <a:srgbClr val="00297C"/>
                </a:gs>
                <a:gs pos="100000">
                  <a:schemeClr val="tx2"/>
                </a:gs>
              </a:gsLst>
              <a:lin ang="0" scaled="1"/>
              <a:tileRect/>
            </a:gra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3A86855-F61A-6148-8C5A-8F26F50FF9D8}"/>
                </a:ext>
              </a:extLst>
            </p:cNvPr>
            <p:cNvSpPr/>
            <p:nvPr/>
          </p:nvSpPr>
          <p:spPr>
            <a:xfrm>
              <a:off x="9207799" y="1204143"/>
              <a:ext cx="2988769" cy="5642828"/>
            </a:xfrm>
            <a:custGeom>
              <a:avLst/>
              <a:gdLst>
                <a:gd name="connsiteX0" fmla="*/ 2988769 w 2988769"/>
                <a:gd name="connsiteY0" fmla="*/ 5642829 h 5642828"/>
                <a:gd name="connsiteX1" fmla="*/ 2988135 w 2988769"/>
                <a:gd name="connsiteY1" fmla="*/ 0 h 5642828"/>
                <a:gd name="connsiteX2" fmla="*/ 0 w 2988769"/>
                <a:gd name="connsiteY2" fmla="*/ 5642829 h 5642828"/>
                <a:gd name="connsiteX3" fmla="*/ 2988769 w 2988769"/>
                <a:gd name="connsiteY3" fmla="*/ 5642829 h 564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8769" h="5642828">
                  <a:moveTo>
                    <a:pt x="2988769" y="5642829"/>
                  </a:moveTo>
                  <a:lnTo>
                    <a:pt x="2988135" y="0"/>
                  </a:lnTo>
                  <a:lnTo>
                    <a:pt x="0" y="5642829"/>
                  </a:lnTo>
                  <a:lnTo>
                    <a:pt x="2988769" y="5642829"/>
                  </a:lnTo>
                  <a:close/>
                </a:path>
              </a:pathLst>
            </a:custGeom>
            <a:solidFill>
              <a:srgbClr val="001C71"/>
            </a:solidFill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1D97C73-5661-D445-BE89-D5163DB91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1144588"/>
            <a:ext cx="7688263" cy="2622740"/>
          </a:xfrm>
          <a:prstGeom prst="rect">
            <a:avLst/>
          </a:prstGeom>
        </p:spPr>
        <p:txBody>
          <a:bodyPr vert="horz" rIns="0" anchor="b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0553CE8-3D59-DE47-9987-E948068F08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600" y="4014216"/>
            <a:ext cx="6400801" cy="108012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0664A07-6D66-AA44-9EA8-241E5E857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080" y="6045232"/>
            <a:ext cx="1497872" cy="347189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1D70D93-F45D-964B-AD22-3E764CA877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5754052"/>
            <a:ext cx="3543301" cy="3698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1pPr>
            <a:lvl2pPr marL="228583" indent="0">
              <a:buNone/>
              <a:defRPr>
                <a:solidFill>
                  <a:schemeClr val="bg1"/>
                </a:solidFill>
              </a:defRPr>
            </a:lvl2pPr>
            <a:lvl3pPr marL="457166" indent="0">
              <a:buNone/>
              <a:defRPr>
                <a:solidFill>
                  <a:schemeClr val="bg1"/>
                </a:solidFill>
              </a:defRPr>
            </a:lvl3pPr>
            <a:lvl4pPr marL="715963" indent="0">
              <a:buNone/>
              <a:defRPr>
                <a:solidFill>
                  <a:schemeClr val="bg1"/>
                </a:solidFill>
              </a:defRPr>
            </a:lvl4pPr>
            <a:lvl5pPr marL="955675" indent="0"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Fecha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8630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col_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2C56AD6-A785-F842-AF16-A21371D70C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8470745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2C56AD6-A785-F842-AF16-A21371D70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D43FA6C8-9047-904D-800F-CD112058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331957-5894-4234-B0CA-FA6B0129F23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2599" y="1226666"/>
            <a:ext cx="5468939" cy="4923309"/>
          </a:xfrm>
          <a:prstGeom prst="rect">
            <a:avLst/>
          </a:prstGeom>
        </p:spPr>
        <p:txBody>
          <a:bodyPr/>
          <a:lstStyle>
            <a:lvl2pPr marL="457200" indent="-223838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8CB12DB-C337-48B9-A38A-293C367596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62688" y="1226666"/>
            <a:ext cx="5357812" cy="4923309"/>
          </a:xfrm>
          <a:prstGeom prst="rect">
            <a:avLst/>
          </a:prstGeom>
        </p:spPr>
        <p:txBody>
          <a:bodyPr/>
          <a:lstStyle>
            <a:lvl2pPr marL="457200" indent="-223838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F7C0C-E3D9-46DD-B944-80DBA39044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A0199-D998-401E-A49F-DB2BED68B8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4889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abl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91297C-47CA-8B4D-B06A-2DE4B0146D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3562178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91297C-47CA-8B4D-B06A-2DE4B0146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D9D3DBF-117B-C040-8301-B67565E3593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82600" y="1279525"/>
            <a:ext cx="11226801" cy="480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8288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100349ED-FE74-DE40-94E4-8EEDB7D8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5261D-1702-46DC-A001-5D4BF57C04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5EAA4-60F0-486B-A0AE-7C50B2CB10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9559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col_2_vert_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872C2C3-5678-214D-A79C-91AA2B5C04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6378534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872C2C3-5678-214D-A79C-91AA2B5C0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C8A025-C053-9F4D-A46E-85A35B0A36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6768" y="1506538"/>
            <a:ext cx="2716833" cy="413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F112554-4362-224B-B75E-C517E2D83B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600" y="1506538"/>
            <a:ext cx="2626888" cy="413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DCA6BBAF-45ED-1A42-94F6-ED135B5C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64397B5-3338-42D4-A999-5E705988783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57925" y="1506538"/>
            <a:ext cx="5461000" cy="4138612"/>
          </a:xfrm>
          <a:prstGeom prst="rect">
            <a:avLst/>
          </a:prstGeom>
        </p:spPr>
        <p:txBody>
          <a:bodyPr/>
          <a:lstStyle>
            <a:lvl2pPr marL="457200" indent="-223838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E728B-AB9F-4BB0-93AE-807B0BF16B0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9560B-E235-4D57-9181-4229DE88167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2822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col_3_vert_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51E8F07-1397-E84F-96B8-1F0F671594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2912130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51E8F07-1397-E84F-96B8-1F0F67159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F112554-4362-224B-B75E-C517E2D83B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598" y="1506538"/>
            <a:ext cx="2626889" cy="413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D1FFB24-C279-7140-86E7-BB93CCB344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6768" y="1506538"/>
            <a:ext cx="2716833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826C3B5-9557-EB45-A8B2-2882FD38FB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26768" y="3633512"/>
            <a:ext cx="2716833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61D2B331-020E-D848-8167-C767E363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FFC098-AD8A-4E4F-922C-51BA7D4EEC3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48401" y="1506262"/>
            <a:ext cx="5451474" cy="4138888"/>
          </a:xfrm>
          <a:prstGeom prst="rect">
            <a:avLst/>
          </a:prstGeom>
        </p:spPr>
        <p:txBody>
          <a:bodyPr/>
          <a:lstStyle>
            <a:lvl2pPr marL="457200" indent="-223838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4E3A0-16CC-4468-9A7F-57494E34068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14F63-B825-4D95-9F38-B326C0D197C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5746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col_4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58CED72-A9DA-CE4E-BA0F-E69E6914AE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5607577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58CED72-A9DA-CE4E-BA0F-E69E6914A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80AD9A-FD5B-EA44-A12B-8681778D80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599" y="1506538"/>
            <a:ext cx="2618411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C8A025-C053-9F4D-A46E-85A35B0A36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6768" y="1506538"/>
            <a:ext cx="2716833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96F711A-322E-6D48-B51F-6BE3CFE5FD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600" y="3633512"/>
            <a:ext cx="2618409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E422563-3616-044B-9118-FE2FFC246F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26768" y="3633512"/>
            <a:ext cx="2716833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2724B108-42F4-3F44-A3FA-737499C3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62F77E-3BF9-46E4-BB0A-6C0DF7A1B38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45225" y="1506538"/>
            <a:ext cx="5464175" cy="4138612"/>
          </a:xfrm>
          <a:prstGeom prst="rect">
            <a:avLst/>
          </a:prstGeom>
        </p:spPr>
        <p:txBody>
          <a:bodyPr/>
          <a:lstStyle>
            <a:lvl2pPr marL="457200" indent="-223838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ED3896-1B92-474B-BC30-BD74E2AB311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82AFA-9F2F-4C08-9EF6-4431F343176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6724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col_2_horz_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842B016-C661-4548-BD5D-F50FDF2DFBF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366833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842B016-C661-4548-BD5D-F50FDF2DF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7F9D7C0-3C65-8A42-BB74-BE0376E505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599" y="1506538"/>
            <a:ext cx="5461003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FB96699-3013-B040-9E44-0087490053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599" y="3633512"/>
            <a:ext cx="5461003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53A8037F-5722-6C4D-A146-B8C53450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BF659F-20EB-4418-9709-CBBAE0A794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48400" y="1506538"/>
            <a:ext cx="5451475" cy="4138612"/>
          </a:xfrm>
          <a:prstGeom prst="rect">
            <a:avLst/>
          </a:prstGeom>
        </p:spPr>
        <p:txBody>
          <a:bodyPr/>
          <a:lstStyle>
            <a:lvl2pPr marL="457200" indent="-223838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F206D-611F-479D-B997-4DAE9B3965C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293EE5-9D7B-44BA-BCEF-F76E0EC0A33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7153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col_3_horz_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AD77F6-E3CA-4B4A-A7E0-7A2661D329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7422556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1AD77F6-E3CA-4B4A-A7E0-7A2661D329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7F9D7C0-3C65-8A42-BB74-BE0376E505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600" y="1506538"/>
            <a:ext cx="5461001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6611369-8EEB-C34A-B7DC-0541B5E377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599" y="3633512"/>
            <a:ext cx="2618411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7C16284-8C89-ED4B-8409-B70C235BF1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26768" y="3633512"/>
            <a:ext cx="2716833" cy="2011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5720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BC8860FF-9C5C-5B45-B376-98C6646C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35E390-1768-405B-81E5-17917042FFC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54151" y="1506538"/>
            <a:ext cx="5469537" cy="4138612"/>
          </a:xfrm>
          <a:prstGeom prst="rect">
            <a:avLst/>
          </a:prstGeom>
        </p:spPr>
        <p:txBody>
          <a:bodyPr/>
          <a:lstStyle>
            <a:lvl2pPr marL="457200" indent="-223838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2F32C-1E39-45F6-BE37-58E176EA52E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997D3F-9038-4785-9BB7-6AF782F1C55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7466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3_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F5F5964-656B-7443-B018-0888EAF09F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9394532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F5F5964-656B-7443-B018-0888EAF09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7F9D7C0-3C65-8A42-BB74-BE0376E505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601" y="1279525"/>
            <a:ext cx="3549652" cy="480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73736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765CB43-7D52-8840-AD2C-2C0022EB12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26468" y="1279525"/>
            <a:ext cx="3539067" cy="480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73736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CE19944-E91D-F543-B555-B14F81FBD1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0334" y="1279525"/>
            <a:ext cx="3549652" cy="480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73736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64DF37B-FB91-1F42-826A-DB6E563AE26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2599" y="6083302"/>
            <a:ext cx="8966203" cy="28577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34950" indent="-234950">
              <a:spcAft>
                <a:spcPts val="0"/>
              </a:spcAft>
              <a:buClrTx/>
              <a:buFont typeface="+mj-lt"/>
              <a:buAutoNum type="arabicPeriod"/>
              <a:tabLst/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11" name="Title Placeholder 3">
            <a:extLst>
              <a:ext uri="{FF2B5EF4-FFF2-40B4-BE49-F238E27FC236}">
                <a16:creationId xmlns:a16="http://schemas.microsoft.com/office/drawing/2014/main" id="{AD20262C-97C4-5340-98E7-B4F32DBD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F4D78-D029-4B64-8874-B738D7C995B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CB9B6-B89D-4000-920E-E7DFF0D4BB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450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036835-8864-4343-81F5-5D73775AD9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3424464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036835-8864-4343-81F5-5D73775AD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5A8AF-5E05-3E42-9261-31CB865CEE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601" y="1279525"/>
            <a:ext cx="11226800" cy="4798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03120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42D9E4EF-3A69-034F-90D2-EE637E50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D6D5A8-5294-4098-9595-13CFDA93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C961B3-EAC7-4509-84FA-C6C535A8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874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036835-8864-4343-81F5-5D73775AD9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8787737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036835-8864-4343-81F5-5D73775AD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42D9E4EF-3A69-034F-90D2-EE637E50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1DABA-F94D-44DC-9C82-EA592133B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8D48B-6CE4-422C-80E3-C4D3AE876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223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D9FD47B-E72F-AD4B-9CDC-33942DD7E2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0214723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D9FD47B-E72F-AD4B-9CDC-33942DD7E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7ABE8BD-8578-B743-B157-F5CE01B2DC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27767" y="0"/>
            <a:ext cx="7357761" cy="6853238"/>
          </a:xfrm>
          <a:custGeom>
            <a:avLst/>
            <a:gdLst>
              <a:gd name="connsiteX0" fmla="*/ 3648321 w 7357761"/>
              <a:gd name="connsiteY0" fmla="*/ 0 h 6853238"/>
              <a:gd name="connsiteX1" fmla="*/ 7192592 w 7357761"/>
              <a:gd name="connsiteY1" fmla="*/ 0 h 6853238"/>
              <a:gd name="connsiteX2" fmla="*/ 7357635 w 7357761"/>
              <a:gd name="connsiteY2" fmla="*/ 0 h 6853238"/>
              <a:gd name="connsiteX3" fmla="*/ 7357760 w 7357761"/>
              <a:gd name="connsiteY3" fmla="*/ 0 h 6853238"/>
              <a:gd name="connsiteX4" fmla="*/ 7357635 w 7357761"/>
              <a:gd name="connsiteY4" fmla="*/ 235 h 6853238"/>
              <a:gd name="connsiteX5" fmla="*/ 7357761 w 7357761"/>
              <a:gd name="connsiteY5" fmla="*/ 1204214 h 6853238"/>
              <a:gd name="connsiteX6" fmla="*/ 4372831 w 7357761"/>
              <a:gd name="connsiteY6" fmla="*/ 6853238 h 6853238"/>
              <a:gd name="connsiteX7" fmla="*/ 0 w 7357761"/>
              <a:gd name="connsiteY7" fmla="*/ 6853238 h 685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7761" h="6853238">
                <a:moveTo>
                  <a:pt x="3648321" y="0"/>
                </a:moveTo>
                <a:lnTo>
                  <a:pt x="7192592" y="0"/>
                </a:lnTo>
                <a:lnTo>
                  <a:pt x="7357635" y="0"/>
                </a:lnTo>
                <a:lnTo>
                  <a:pt x="7357760" y="0"/>
                </a:lnTo>
                <a:lnTo>
                  <a:pt x="7357635" y="235"/>
                </a:lnTo>
                <a:lnTo>
                  <a:pt x="7357761" y="1204214"/>
                </a:lnTo>
                <a:lnTo>
                  <a:pt x="4372831" y="6853238"/>
                </a:lnTo>
                <a:lnTo>
                  <a:pt x="0" y="68532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365760" anchor="ctr" anchorCtr="1">
            <a:noAutofit/>
          </a:bodyPr>
          <a:lstStyle>
            <a:lvl1pPr marL="0" marR="0" indent="0" algn="l" defTabSz="4571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20000"/>
              <a:buFontTx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l" defTabSz="4571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20000"/>
              <a:buFontTx/>
              <a:buNone/>
              <a:tabLst/>
              <a:defRPr/>
            </a:pPr>
            <a:r>
              <a:rPr lang="en-US" dirty="0"/>
              <a:t>To use this slide:</a:t>
            </a:r>
            <a:br>
              <a:rPr lang="en-US" dirty="0"/>
            </a:br>
            <a:r>
              <a:rPr lang="en-US" dirty="0"/>
              <a:t>1. Go to Slide master and send overlay to back. </a:t>
            </a:r>
            <a:br>
              <a:rPr lang="en-US" dirty="0"/>
            </a:br>
            <a:r>
              <a:rPr lang="en-US" dirty="0"/>
              <a:t>2. Close Slide master.</a:t>
            </a:r>
            <a:br>
              <a:rPr lang="en-US" dirty="0"/>
            </a:br>
            <a:r>
              <a:rPr lang="en-US" dirty="0"/>
              <a:t>3. Click on icon to insert picture. </a:t>
            </a:r>
            <a:br>
              <a:rPr lang="en-US" dirty="0"/>
            </a:br>
            <a:r>
              <a:rPr lang="en-US" dirty="0"/>
              <a:t>4. Go to Slide master and send picture </a:t>
            </a:r>
            <a:br>
              <a:rPr lang="en-US" dirty="0"/>
            </a:br>
            <a:r>
              <a:rPr lang="en-US" dirty="0"/>
              <a:t>	placeholder to back.</a:t>
            </a:r>
            <a:br>
              <a:rPr lang="en-US" dirty="0"/>
            </a:br>
            <a:r>
              <a:rPr lang="en-US" dirty="0"/>
              <a:t>6. Close Slide master.</a:t>
            </a:r>
            <a:br>
              <a:rPr lang="en-US" dirty="0"/>
            </a:br>
            <a:endParaRPr lang="en-US" dirty="0"/>
          </a:p>
          <a:p>
            <a:pPr marL="0" marR="0" lvl="0" indent="0" algn="l" defTabSz="4571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20000"/>
              <a:buFontTx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B80CD3B-011A-484D-9C8F-7440555DE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1691" y="6161405"/>
            <a:ext cx="1828800" cy="450335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A66D950D-689F-B049-9A1F-088A67FFECFC}"/>
              </a:ext>
            </a:extLst>
          </p:cNvPr>
          <p:cNvSpPr/>
          <p:nvPr/>
        </p:nvSpPr>
        <p:spPr>
          <a:xfrm>
            <a:off x="9198267" y="1200530"/>
            <a:ext cx="2987896" cy="5653277"/>
          </a:xfrm>
          <a:custGeom>
            <a:avLst/>
            <a:gdLst>
              <a:gd name="connsiteX0" fmla="*/ 2987897 w 2987896"/>
              <a:gd name="connsiteY0" fmla="*/ 5653278 h 5653277"/>
              <a:gd name="connsiteX1" fmla="*/ 2987262 w 2987896"/>
              <a:gd name="connsiteY1" fmla="*/ 0 h 5653277"/>
              <a:gd name="connsiteX2" fmla="*/ 0 w 2987896"/>
              <a:gd name="connsiteY2" fmla="*/ 5653278 h 5653277"/>
              <a:gd name="connsiteX3" fmla="*/ 2987897 w 2987896"/>
              <a:gd name="connsiteY3" fmla="*/ 5653278 h 565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7896" h="5653277">
                <a:moveTo>
                  <a:pt x="2987897" y="5653278"/>
                </a:moveTo>
                <a:lnTo>
                  <a:pt x="2987262" y="0"/>
                </a:lnTo>
                <a:lnTo>
                  <a:pt x="0" y="5653278"/>
                </a:lnTo>
                <a:lnTo>
                  <a:pt x="2987897" y="5653278"/>
                </a:lnTo>
                <a:close/>
              </a:path>
            </a:pathLst>
          </a:custGeom>
          <a:solidFill>
            <a:srgbClr val="001C71"/>
          </a:solidFill>
          <a:ln w="126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97C73-5661-D445-BE89-D5163DB91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1012508"/>
            <a:ext cx="5765800" cy="2729498"/>
          </a:xfrm>
          <a:prstGeom prst="rect">
            <a:avLst/>
          </a:prstGeom>
        </p:spPr>
        <p:txBody>
          <a:bodyPr vert="horz" rIns="0" anchor="b" anchorCtr="0">
            <a:normAutofit/>
          </a:bodyPr>
          <a:lstStyle>
            <a:lvl1pPr>
              <a:lnSpc>
                <a:spcPct val="100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0553CE8-3D59-DE47-9987-E948068F08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600" y="4009292"/>
            <a:ext cx="4821768" cy="173822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18821D3-68E1-D941-A9E9-201D657836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5754052"/>
            <a:ext cx="3543301" cy="3698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1pPr>
            <a:lvl2pPr marL="228583" indent="0">
              <a:buNone/>
              <a:defRPr>
                <a:solidFill>
                  <a:schemeClr val="bg1"/>
                </a:solidFill>
              </a:defRPr>
            </a:lvl2pPr>
            <a:lvl3pPr marL="457166" indent="0">
              <a:buNone/>
              <a:defRPr>
                <a:solidFill>
                  <a:schemeClr val="bg1"/>
                </a:solidFill>
              </a:defRPr>
            </a:lvl3pPr>
            <a:lvl4pPr marL="715963" indent="0">
              <a:buNone/>
              <a:defRPr>
                <a:solidFill>
                  <a:schemeClr val="bg1"/>
                </a:solidFill>
              </a:defRPr>
            </a:lvl4pPr>
            <a:lvl5pPr marL="955675" indent="0"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Fecha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5AFA9B5-36D3-8344-B0B7-B460BABC1E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8934" y="0"/>
            <a:ext cx="3786595" cy="6853809"/>
          </a:xfrm>
          <a:custGeom>
            <a:avLst/>
            <a:gdLst>
              <a:gd name="connsiteX0" fmla="*/ 3621428 w 3786595"/>
              <a:gd name="connsiteY0" fmla="*/ 0 h 6853809"/>
              <a:gd name="connsiteX1" fmla="*/ 3786471 w 3786595"/>
              <a:gd name="connsiteY1" fmla="*/ 0 h 6853809"/>
              <a:gd name="connsiteX2" fmla="*/ 3786595 w 3786595"/>
              <a:gd name="connsiteY2" fmla="*/ 1185443 h 6853809"/>
              <a:gd name="connsiteX3" fmla="*/ 3786595 w 3786595"/>
              <a:gd name="connsiteY3" fmla="*/ 1204218 h 6853809"/>
              <a:gd name="connsiteX4" fmla="*/ 801365 w 3786595"/>
              <a:gd name="connsiteY4" fmla="*/ 6853809 h 6853809"/>
              <a:gd name="connsiteX5" fmla="*/ 87913 w 3786595"/>
              <a:gd name="connsiteY5" fmla="*/ 6853809 h 6853809"/>
              <a:gd name="connsiteX6" fmla="*/ 0 w 3786595"/>
              <a:gd name="connsiteY6" fmla="*/ 6853682 h 685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6595" h="6853809">
                <a:moveTo>
                  <a:pt x="3621428" y="0"/>
                </a:moveTo>
                <a:lnTo>
                  <a:pt x="3786471" y="0"/>
                </a:lnTo>
                <a:lnTo>
                  <a:pt x="3786595" y="1185443"/>
                </a:lnTo>
                <a:lnTo>
                  <a:pt x="3786595" y="1204218"/>
                </a:lnTo>
                <a:lnTo>
                  <a:pt x="801365" y="6853809"/>
                </a:lnTo>
                <a:lnTo>
                  <a:pt x="87913" y="6853809"/>
                </a:lnTo>
                <a:lnTo>
                  <a:pt x="0" y="6853682"/>
                </a:lnTo>
                <a:close/>
              </a:path>
            </a:pathLst>
          </a:custGeom>
          <a:gradFill>
            <a:gsLst>
              <a:gs pos="0">
                <a:schemeClr val="bg2">
                  <a:alpha val="90000"/>
                </a:schemeClr>
              </a:gs>
              <a:gs pos="72000">
                <a:schemeClr val="tx2">
                  <a:alpha val="90000"/>
                </a:schemeClr>
              </a:gs>
            </a:gsLst>
            <a:lin ang="0" scaled="1"/>
          </a:gradFill>
        </p:spPr>
        <p:txBody>
          <a:bodyPr vert="vert270" wrap="square" lIns="457200" tIns="0" rIns="0" bIns="0" rtlCol="0" anchor="t" anchorCtr="0">
            <a:noAutofit/>
          </a:bodyPr>
          <a:lstStyle>
            <a:lvl1pPr>
              <a:defRPr lang="en-US" sz="800" dirty="0" smtClean="0">
                <a:solidFill>
                  <a:srgbClr val="66C3E9"/>
                </a:solidFill>
              </a:defRPr>
            </a:lvl1pPr>
          </a:lstStyle>
          <a:p>
            <a:pPr lvl="0"/>
            <a:r>
              <a:rPr lang="en-US" dirty="0"/>
              <a:t>OVERLAY</a:t>
            </a:r>
          </a:p>
        </p:txBody>
      </p:sp>
      <p:pic>
        <p:nvPicPr>
          <p:cNvPr id="12" name="Graphic 25">
            <a:extLst>
              <a:ext uri="{FF2B5EF4-FFF2-40B4-BE49-F238E27FC236}">
                <a16:creationId xmlns:a16="http://schemas.microsoft.com/office/drawing/2014/main" id="{8BDF52B1-9EB9-E64C-B867-0E943E885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2080" y="6045232"/>
            <a:ext cx="1497872" cy="3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4444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5B2AF-9746-4648-AAEA-AA387AD811B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97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no blue sentenc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377EB1-1285-6648-90ED-1B84FD1BD2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082154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377EB1-1285-6648-90ED-1B84FD1BD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6E9E4A80-3BA3-124D-9B24-F7CF47D2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7" y="457201"/>
            <a:ext cx="11216640" cy="536553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9D7253-F336-40C3-B8DB-BC4E7A515F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416" y="1100531"/>
            <a:ext cx="11211984" cy="4617720"/>
          </a:xfrm>
        </p:spPr>
        <p:txBody>
          <a:bodyPr/>
          <a:lstStyle>
            <a:lvl1pPr>
              <a:spcAft>
                <a:spcPts val="12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73E8450-28A8-A6F0-3571-A948467527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2599" y="6083302"/>
            <a:ext cx="9753600" cy="433570"/>
          </a:xfrm>
        </p:spPr>
        <p:txBody>
          <a:bodyPr anchor="b">
            <a:noAutofit/>
          </a:bodyPr>
          <a:lstStyle>
            <a:lvl1pPr marL="234950" indent="-234950"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footnote; Footnotes should not have a period at the end, or in the middle of the footnote; To break up a footnote sentence use a semi-colon</a:t>
            </a:r>
          </a:p>
        </p:txBody>
      </p:sp>
    </p:spTree>
    <p:extLst>
      <p:ext uri="{BB962C8B-B14F-4D97-AF65-F5344CB8AC3E}">
        <p14:creationId xmlns:p14="http://schemas.microsoft.com/office/powerpoint/2010/main" val="21367898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A5C05A-5E4C-AB4C-8DF0-EC7C37E449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5266631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A5C05A-5E4C-AB4C-8DF0-EC7C37E449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1D97C73-5661-D445-BE89-D5163DB91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576" y="1506539"/>
            <a:ext cx="6106509" cy="2248736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añadir</a:t>
            </a:r>
            <a:r>
              <a:rPr lang="en-US" dirty="0"/>
              <a:t> divisor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8A4DD2-39ED-4344-BCF5-DE1C375A8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576" y="4094922"/>
            <a:ext cx="6106509" cy="1988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 b="1">
                <a:solidFill>
                  <a:schemeClr val="bg2"/>
                </a:solidFill>
              </a:defRPr>
            </a:lvl1pPr>
            <a:lvl2pPr marL="228583" indent="0">
              <a:buNone/>
              <a:defRPr>
                <a:solidFill>
                  <a:schemeClr val="bg1"/>
                </a:solidFill>
              </a:defRPr>
            </a:lvl2pPr>
            <a:lvl3pPr marL="457166" indent="0">
              <a:buNone/>
              <a:defRPr>
                <a:solidFill>
                  <a:schemeClr val="bg1"/>
                </a:solidFill>
              </a:defRPr>
            </a:lvl3pPr>
            <a:lvl4pPr marL="715963" indent="0">
              <a:buNone/>
              <a:defRPr>
                <a:solidFill>
                  <a:schemeClr val="bg1"/>
                </a:solidFill>
              </a:defRPr>
            </a:lvl4pPr>
            <a:lvl5pPr marL="955675" indent="0"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CCD93E8-DC2B-2D48-BE54-9F88E3064E58}"/>
              </a:ext>
            </a:extLst>
          </p:cNvPr>
          <p:cNvSpPr/>
          <p:nvPr/>
        </p:nvSpPr>
        <p:spPr>
          <a:xfrm>
            <a:off x="0" y="380"/>
            <a:ext cx="5239314" cy="6857619"/>
          </a:xfrm>
          <a:custGeom>
            <a:avLst/>
            <a:gdLst>
              <a:gd name="connsiteX0" fmla="*/ 1617403 w 5239314"/>
              <a:gd name="connsiteY0" fmla="*/ 6857619 h 6857619"/>
              <a:gd name="connsiteX1" fmla="*/ 0 w 5239314"/>
              <a:gd name="connsiteY1" fmla="*/ 6857619 h 6857619"/>
              <a:gd name="connsiteX2" fmla="*/ 0 w 5239314"/>
              <a:gd name="connsiteY2" fmla="*/ 0 h 6857619"/>
              <a:gd name="connsiteX3" fmla="*/ 5239314 w 5239314"/>
              <a:gd name="connsiteY3" fmla="*/ 0 h 6857619"/>
              <a:gd name="connsiteX4" fmla="*/ 1617403 w 5239314"/>
              <a:gd name="connsiteY4" fmla="*/ 6857619 h 685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314" h="6857619">
                <a:moveTo>
                  <a:pt x="1617403" y="6857619"/>
                </a:moveTo>
                <a:lnTo>
                  <a:pt x="0" y="6857619"/>
                </a:lnTo>
                <a:lnTo>
                  <a:pt x="0" y="0"/>
                </a:lnTo>
                <a:lnTo>
                  <a:pt x="5239314" y="0"/>
                </a:lnTo>
                <a:lnTo>
                  <a:pt x="1617403" y="6857619"/>
                </a:lnTo>
                <a:close/>
              </a:path>
            </a:pathLst>
          </a:custGeom>
          <a:solidFill>
            <a:srgbClr val="009BDA"/>
          </a:solidFill>
          <a:ln w="126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E0B399C-A9E8-AE40-91CB-2EE1E55E4660}"/>
              </a:ext>
            </a:extLst>
          </p:cNvPr>
          <p:cNvSpPr/>
          <p:nvPr/>
        </p:nvSpPr>
        <p:spPr>
          <a:xfrm>
            <a:off x="805404" y="0"/>
            <a:ext cx="4438981" cy="6858000"/>
          </a:xfrm>
          <a:custGeom>
            <a:avLst/>
            <a:gdLst>
              <a:gd name="connsiteX0" fmla="*/ 817070 w 4438981"/>
              <a:gd name="connsiteY0" fmla="*/ 6858000 h 6858000"/>
              <a:gd name="connsiteX1" fmla="*/ 0 w 4438981"/>
              <a:gd name="connsiteY1" fmla="*/ 6858000 h 6858000"/>
              <a:gd name="connsiteX2" fmla="*/ 3621912 w 4438981"/>
              <a:gd name="connsiteY2" fmla="*/ 0 h 6858000"/>
              <a:gd name="connsiteX3" fmla="*/ 4438981 w 4438981"/>
              <a:gd name="connsiteY3" fmla="*/ 0 h 6858000"/>
              <a:gd name="connsiteX4" fmla="*/ 817070 w 443898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981" h="6858000">
                <a:moveTo>
                  <a:pt x="817070" y="6858000"/>
                </a:moveTo>
                <a:lnTo>
                  <a:pt x="0" y="6858000"/>
                </a:lnTo>
                <a:lnTo>
                  <a:pt x="3621912" y="0"/>
                </a:lnTo>
                <a:lnTo>
                  <a:pt x="4438981" y="0"/>
                </a:lnTo>
                <a:lnTo>
                  <a:pt x="817070" y="6858000"/>
                </a:lnTo>
                <a:close/>
              </a:path>
            </a:pathLst>
          </a:custGeom>
          <a:gradFill>
            <a:gsLst>
              <a:gs pos="32000">
                <a:schemeClr val="tx2"/>
              </a:gs>
              <a:gs pos="100000">
                <a:schemeClr val="bg2"/>
              </a:gs>
            </a:gsLst>
            <a:lin ang="0" scaled="1"/>
          </a:gradFill>
          <a:ln w="1268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960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A5C05A-5E4C-AB4C-8DF0-EC7C37E449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8489467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A5C05A-5E4C-AB4C-8DF0-EC7C37E449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1D97C73-5661-D445-BE89-D5163DB91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576" y="1506539"/>
            <a:ext cx="6106509" cy="2248736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añadir</a:t>
            </a:r>
            <a:r>
              <a:rPr lang="en-US" dirty="0"/>
              <a:t> divisor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8A4DD2-39ED-4344-BCF5-DE1C375A8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576" y="4094922"/>
            <a:ext cx="6106509" cy="1988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 b="1">
                <a:solidFill>
                  <a:schemeClr val="bg2"/>
                </a:solidFill>
              </a:defRPr>
            </a:lvl1pPr>
            <a:lvl2pPr marL="228583" indent="0">
              <a:buNone/>
              <a:defRPr>
                <a:solidFill>
                  <a:schemeClr val="bg1"/>
                </a:solidFill>
              </a:defRPr>
            </a:lvl2pPr>
            <a:lvl3pPr marL="457166" indent="0">
              <a:buNone/>
              <a:defRPr>
                <a:solidFill>
                  <a:schemeClr val="bg1"/>
                </a:solidFill>
              </a:defRPr>
            </a:lvl3pPr>
            <a:lvl4pPr marL="715963" indent="0">
              <a:buNone/>
              <a:defRPr>
                <a:solidFill>
                  <a:schemeClr val="bg1"/>
                </a:solidFill>
              </a:defRPr>
            </a:lvl4pPr>
            <a:lvl5pPr marL="955675" indent="0"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71BE15A-99F7-524D-A72D-D6A70C75E83F}"/>
              </a:ext>
            </a:extLst>
          </p:cNvPr>
          <p:cNvSpPr/>
          <p:nvPr/>
        </p:nvSpPr>
        <p:spPr>
          <a:xfrm>
            <a:off x="0" y="380"/>
            <a:ext cx="5239316" cy="6857619"/>
          </a:xfrm>
          <a:custGeom>
            <a:avLst/>
            <a:gdLst>
              <a:gd name="connsiteX0" fmla="*/ 1617403 w 5239316"/>
              <a:gd name="connsiteY0" fmla="*/ 6857619 h 6857619"/>
              <a:gd name="connsiteX1" fmla="*/ 0 w 5239316"/>
              <a:gd name="connsiteY1" fmla="*/ 6857619 h 6857619"/>
              <a:gd name="connsiteX2" fmla="*/ 0 w 5239316"/>
              <a:gd name="connsiteY2" fmla="*/ 0 h 6857619"/>
              <a:gd name="connsiteX3" fmla="*/ 5239316 w 5239316"/>
              <a:gd name="connsiteY3" fmla="*/ 0 h 6857619"/>
              <a:gd name="connsiteX4" fmla="*/ 1617403 w 5239316"/>
              <a:gd name="connsiteY4" fmla="*/ 6857619 h 685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316" h="6857619">
                <a:moveTo>
                  <a:pt x="1617403" y="6857619"/>
                </a:moveTo>
                <a:lnTo>
                  <a:pt x="0" y="6857619"/>
                </a:lnTo>
                <a:lnTo>
                  <a:pt x="0" y="0"/>
                </a:lnTo>
                <a:lnTo>
                  <a:pt x="5239316" y="0"/>
                </a:lnTo>
                <a:lnTo>
                  <a:pt x="1617403" y="6857619"/>
                </a:lnTo>
                <a:close/>
              </a:path>
            </a:pathLst>
          </a:custGeom>
          <a:solidFill>
            <a:srgbClr val="001C71"/>
          </a:solidFill>
          <a:ln w="126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115D263-1E12-794F-B6EB-C71032DDD11A}"/>
              </a:ext>
            </a:extLst>
          </p:cNvPr>
          <p:cNvSpPr/>
          <p:nvPr/>
        </p:nvSpPr>
        <p:spPr>
          <a:xfrm>
            <a:off x="805404" y="0"/>
            <a:ext cx="4438982" cy="6858000"/>
          </a:xfrm>
          <a:custGeom>
            <a:avLst/>
            <a:gdLst>
              <a:gd name="connsiteX0" fmla="*/ 817070 w 4438982"/>
              <a:gd name="connsiteY0" fmla="*/ 6858000 h 6858000"/>
              <a:gd name="connsiteX1" fmla="*/ 0 w 4438982"/>
              <a:gd name="connsiteY1" fmla="*/ 6858000 h 6858000"/>
              <a:gd name="connsiteX2" fmla="*/ 3621913 w 4438982"/>
              <a:gd name="connsiteY2" fmla="*/ 0 h 6858000"/>
              <a:gd name="connsiteX3" fmla="*/ 4438983 w 4438982"/>
              <a:gd name="connsiteY3" fmla="*/ 0 h 6858000"/>
              <a:gd name="connsiteX4" fmla="*/ 817070 w 443898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982" h="6858000">
                <a:moveTo>
                  <a:pt x="817070" y="6858000"/>
                </a:moveTo>
                <a:lnTo>
                  <a:pt x="0" y="6858000"/>
                </a:lnTo>
                <a:lnTo>
                  <a:pt x="3621913" y="0"/>
                </a:lnTo>
                <a:lnTo>
                  <a:pt x="4438983" y="0"/>
                </a:lnTo>
                <a:lnTo>
                  <a:pt x="81707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72000">
                <a:schemeClr val="bg2"/>
              </a:gs>
            </a:gsLst>
            <a:lin ang="0" scaled="1"/>
          </a:gradFill>
          <a:ln w="1268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4977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A5C05A-5E4C-AB4C-8DF0-EC7C37E449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5486669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A5C05A-5E4C-AB4C-8DF0-EC7C37E449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1D97C73-5661-D445-BE89-D5163DB91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4373" y="1506539"/>
            <a:ext cx="6106509" cy="2248736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añadir</a:t>
            </a:r>
            <a:r>
              <a:rPr lang="en-US" dirty="0"/>
              <a:t> divisor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8A4DD2-39ED-4344-BCF5-DE1C375A8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373" y="4094922"/>
            <a:ext cx="6106509" cy="1988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 b="1">
                <a:solidFill>
                  <a:schemeClr val="bg2"/>
                </a:solidFill>
              </a:defRPr>
            </a:lvl1pPr>
            <a:lvl2pPr marL="228583" indent="0">
              <a:buNone/>
              <a:defRPr>
                <a:solidFill>
                  <a:schemeClr val="bg1"/>
                </a:solidFill>
              </a:defRPr>
            </a:lvl2pPr>
            <a:lvl3pPr marL="457166" indent="0">
              <a:buNone/>
              <a:defRPr>
                <a:solidFill>
                  <a:schemeClr val="bg1"/>
                </a:solidFill>
              </a:defRPr>
            </a:lvl3pPr>
            <a:lvl4pPr marL="715963" indent="0">
              <a:buNone/>
              <a:defRPr>
                <a:solidFill>
                  <a:schemeClr val="bg1"/>
                </a:solidFill>
              </a:defRPr>
            </a:lvl4pPr>
            <a:lvl5pPr marL="955675" indent="0"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3AB68B5-57E6-9D42-8719-48E45ED571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251719" cy="6858000"/>
          </a:xfrm>
          <a:custGeom>
            <a:avLst/>
            <a:gdLst>
              <a:gd name="connsiteX0" fmla="*/ 0 w 5251719"/>
              <a:gd name="connsiteY0" fmla="*/ 0 h 6858000"/>
              <a:gd name="connsiteX1" fmla="*/ 5251719 w 5251719"/>
              <a:gd name="connsiteY1" fmla="*/ 0 h 6858000"/>
              <a:gd name="connsiteX2" fmla="*/ 1628775 w 5251719"/>
              <a:gd name="connsiteY2" fmla="*/ 6858000 h 6858000"/>
              <a:gd name="connsiteX3" fmla="*/ 0 w 525171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1719" h="6858000">
                <a:moveTo>
                  <a:pt x="0" y="0"/>
                </a:moveTo>
                <a:lnTo>
                  <a:pt x="5251719" y="0"/>
                </a:lnTo>
                <a:lnTo>
                  <a:pt x="16287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t" anchorCtr="0">
            <a:noAutofit/>
          </a:bodyPr>
          <a:lstStyle>
            <a:lvl1pPr marL="285750" marR="0" indent="-285750" algn="l" defTabSz="4571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20000"/>
              <a:buFontTx/>
              <a:buAutoNum type="arabicPeriod"/>
              <a:tabLst/>
              <a:defRPr lang="en-US" sz="1200">
                <a:solidFill>
                  <a:srgbClr val="FF0000"/>
                </a:solidFill>
              </a:defRPr>
            </a:lvl1pPr>
          </a:lstStyle>
          <a:p>
            <a:pPr marL="0" marR="0" lvl="0" indent="0" algn="l" defTabSz="4571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20000"/>
              <a:buFontTx/>
              <a:buNone/>
              <a:tabLst/>
              <a:defRPr/>
            </a:pPr>
            <a:r>
              <a:rPr lang="en-US" dirty="0"/>
              <a:t>To use this slide:</a:t>
            </a:r>
            <a:br>
              <a:rPr lang="en-US" dirty="0"/>
            </a:br>
            <a:r>
              <a:rPr lang="en-US" dirty="0"/>
              <a:t>1. Go to Slide master and send overlay to back. </a:t>
            </a:r>
            <a:br>
              <a:rPr lang="en-US" dirty="0"/>
            </a:br>
            <a:r>
              <a:rPr lang="en-US" dirty="0"/>
              <a:t>2. Close Slide master.</a:t>
            </a:r>
            <a:br>
              <a:rPr lang="en-US" dirty="0"/>
            </a:br>
            <a:r>
              <a:rPr lang="en-US" dirty="0"/>
              <a:t>3. Click on icon to insert picture. </a:t>
            </a:r>
            <a:br>
              <a:rPr lang="en-US" dirty="0"/>
            </a:br>
            <a:r>
              <a:rPr lang="en-US" dirty="0"/>
              <a:t>4. Go to Slide master and send picture placeholder to back.</a:t>
            </a:r>
            <a:br>
              <a:rPr lang="en-US" dirty="0"/>
            </a:br>
            <a:r>
              <a:rPr lang="en-US" dirty="0"/>
              <a:t>6. Close Slide master.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marR="0" lvl="0" indent="0" algn="l" defTabSz="4571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20000"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1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20000"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1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20000"/>
              <a:buFontTx/>
              <a:buNone/>
              <a:tabLst/>
              <a:defRPr/>
            </a:pPr>
            <a:endParaRPr lang="en-US" dirty="0"/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F77CF3-11B7-C142-B812-0FBC902542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104" y="0"/>
            <a:ext cx="4421373" cy="6858000"/>
          </a:xfrm>
          <a:custGeom>
            <a:avLst/>
            <a:gdLst>
              <a:gd name="connsiteX0" fmla="*/ 3617360 w 4421373"/>
              <a:gd name="connsiteY0" fmla="*/ 0 h 6858000"/>
              <a:gd name="connsiteX1" fmla="*/ 4421373 w 4421373"/>
              <a:gd name="connsiteY1" fmla="*/ 0 h 6858000"/>
              <a:gd name="connsiteX2" fmla="*/ 804013 w 4421373"/>
              <a:gd name="connsiteY2" fmla="*/ 6858000 h 6858000"/>
              <a:gd name="connsiteX3" fmla="*/ 0 w 4421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373" h="6858000">
                <a:moveTo>
                  <a:pt x="3617360" y="0"/>
                </a:moveTo>
                <a:lnTo>
                  <a:pt x="4421373" y="0"/>
                </a:lnTo>
                <a:lnTo>
                  <a:pt x="80401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50000">
                <a:schemeClr val="bg2"/>
              </a:gs>
              <a:gs pos="100000">
                <a:schemeClr val="bg2">
                  <a:alpha val="35000"/>
                </a:schemeClr>
              </a:gs>
            </a:gsLst>
            <a:lin ang="0" scaled="1"/>
          </a:gradFill>
        </p:spPr>
        <p:txBody>
          <a:bodyPr vert="vert270" wrap="square" lIns="274320" tIns="0" rIns="0" bIns="0" rtlCol="0" anchor="t">
            <a:noAutofit/>
          </a:bodyPr>
          <a:lstStyle>
            <a:lvl1pPr>
              <a:defRPr lang="en-US" sz="800" dirty="0" smtClean="0">
                <a:solidFill>
                  <a:srgbClr val="99D7F0"/>
                </a:solidFill>
              </a:defRPr>
            </a:lvl1pPr>
          </a:lstStyle>
          <a:p>
            <a:pPr lvl="0"/>
            <a:r>
              <a:rPr lang="en-US" dirty="0"/>
              <a:t>OVERLAY</a:t>
            </a:r>
          </a:p>
        </p:txBody>
      </p:sp>
    </p:spTree>
    <p:extLst>
      <p:ext uri="{BB962C8B-B14F-4D97-AF65-F5344CB8AC3E}">
        <p14:creationId xmlns:p14="http://schemas.microsoft.com/office/powerpoint/2010/main" val="331979973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FE1437E-F5BA-D941-A988-D166FC8336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7763447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FE1437E-F5BA-D941-A988-D166FC833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CCDAC1-FF0C-6C45-9EFE-16B81E076C06}"/>
              </a:ext>
            </a:extLst>
          </p:cNvPr>
          <p:cNvSpPr txBox="1"/>
          <p:nvPr/>
        </p:nvSpPr>
        <p:spPr>
          <a:xfrm>
            <a:off x="11043961" y="249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4F861AD-B738-204D-962D-1D7949B97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250826"/>
            <a:ext cx="3254174" cy="3423913"/>
          </a:xfrm>
          <a:prstGeom prst="rect">
            <a:avLst/>
          </a:prstGeom>
        </p:spPr>
        <p:txBody>
          <a:bodyPr vert="horz" rIns="0" anchor="t"/>
          <a:lstStyle>
            <a:lvl1pPr>
              <a:defRPr/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añadir</a:t>
            </a:r>
            <a:r>
              <a:rPr lang="en-US" dirty="0"/>
              <a:t> toc / 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3D3EA5-6074-47D1-886B-4CFE1404AA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7988" y="250825"/>
            <a:ext cx="7367587" cy="5727700"/>
          </a:xfrm>
          <a:prstGeom prst="rect">
            <a:avLst/>
          </a:prstGeom>
        </p:spPr>
        <p:txBody>
          <a:bodyPr/>
          <a:lstStyle>
            <a:lvl2pPr marL="457200" indent="-223838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6A16296-949D-4DB3-99E9-5BFC747696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3DDCF2-ABCA-4BF3-9765-CF3D589819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54128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377EB1-1285-6648-90ED-1B84FD1BD2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2293842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377EB1-1285-6648-90ED-1B84FD1BD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7D1FE246-A8E2-F94F-9529-1C9A6AEA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86E0DA-68C8-4D78-BD7D-FACB9BAD3F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2601" y="1181819"/>
            <a:ext cx="10983338" cy="5004772"/>
          </a:xfrm>
          <a:prstGeom prst="rect">
            <a:avLst/>
          </a:prstGeom>
        </p:spPr>
        <p:txBody>
          <a:bodyPr/>
          <a:lstStyle>
            <a:lvl2pPr marL="457200" indent="-22860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Cuarto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nivel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4E80A-265F-42A1-A8BD-2F59D41DF4D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51C49-ADF0-466B-85F4-700AC8250F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8468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1col_kic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377EB1-1285-6648-90ED-1B84FD1BD2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1112881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377EB1-1285-6648-90ED-1B84FD1BD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7D1FE246-A8E2-F94F-9529-1C9A6AEA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08AA04-99B7-2849-96B7-4BEA00359C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99" y="5484687"/>
            <a:ext cx="11216637" cy="86069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1600" dirty="0"/>
              <a:t>Ejemplo de texto de impulso que puede extenderse a dos líneas si es necesario</a:t>
            </a:r>
            <a:endParaRPr lang="en-US" sz="1600" b="1" dirty="0">
              <a:solidFill>
                <a:schemeClr val="accent2"/>
              </a:solidFill>
              <a:cs typeface="Calibri Light" panose="020F03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9BC25-4F6B-4243-81B5-FEE398B09FA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2600" y="1181820"/>
            <a:ext cx="11217275" cy="4114800"/>
          </a:xfrm>
          <a:prstGeom prst="rect">
            <a:avLst/>
          </a:prstGeom>
        </p:spPr>
        <p:txBody>
          <a:bodyPr/>
          <a:lstStyle>
            <a:lvl2pPr marL="457200" indent="-223838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C7166B4-E617-4DEE-A099-5A9B3374ABA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524DDC-4525-491E-A702-D2E9CA6DBA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6839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header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9EBCF7-93E3-0040-BBFD-DE1EC25C6B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4961942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9EBCF7-93E3-0040-BBFD-DE1EC25C6B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3">
            <a:extLst>
              <a:ext uri="{FF2B5EF4-FFF2-40B4-BE49-F238E27FC236}">
                <a16:creationId xmlns:a16="http://schemas.microsoft.com/office/drawing/2014/main" id="{18A38DD3-32B1-0749-AF60-DAA0FE65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C18F9-0179-47D8-BA04-BCAAEC1530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2737A-8B8F-49F1-90F4-420E0AF3E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6649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DB756DF-74FC-624D-A171-D9BE9D35151E}"/>
              </a:ext>
            </a:extLst>
          </p:cNvPr>
          <p:cNvSpPr/>
          <p:nvPr/>
        </p:nvSpPr>
        <p:spPr bwMode="auto">
          <a:xfrm rot="5400000">
            <a:off x="-419100" y="419100"/>
            <a:ext cx="1783080" cy="944880"/>
          </a:xfrm>
          <a:prstGeom prst="rtTriangle">
            <a:avLst/>
          </a:prstGeom>
          <a:gradFill>
            <a:gsLst>
              <a:gs pos="0">
                <a:srgbClr val="FAFDFD"/>
              </a:gs>
              <a:gs pos="90000">
                <a:srgbClr val="E4F1FA"/>
              </a:gs>
            </a:gsLst>
            <a:lin ang="5400000" scaled="1"/>
          </a:gradFill>
          <a:ln>
            <a:noFill/>
          </a:ln>
        </p:spPr>
        <p:txBody>
          <a:bodyPr wrap="none" lIns="82058" tIns="41029" rIns="82058" bIns="41029" rtlCol="0" anchor="ctr"/>
          <a:lstStyle/>
          <a:p>
            <a:pPr algn="ctr" defTabSz="914382"/>
            <a:endParaRPr lang="en-US" sz="1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8049AC0-7554-9E4A-B393-600D29FC20DC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346907428"/>
              </p:ext>
            </p:extLst>
          </p:nvPr>
        </p:nvGraphicFramePr>
        <p:xfrm>
          <a:off x="2118" y="1588"/>
          <a:ext cx="163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7772400" imgH="10058400" progId="TCLayout.ActiveDocument.1">
                  <p:embed/>
                </p:oleObj>
              </mc:Choice>
              <mc:Fallback>
                <p:oleObj name="think-cell Slide" r:id="rId2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8049AC0-7554-9E4A-B393-600D29FC2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163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6B02B9A5-D473-514E-9896-CA6DFC64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57200"/>
            <a:ext cx="7640956" cy="5365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63C91-CB83-4668-B448-C60379628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2600" y="6547093"/>
            <a:ext cx="4114800" cy="17879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US" sz="900" smtClean="0"/>
            </a:lvl1pPr>
          </a:lstStyle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1A777-C433-4B09-8695-FD14A6A8F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1084" y="6543011"/>
            <a:ext cx="822960" cy="18288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82705BBF-972D-450D-9530-CF35AFC2A51B}" type="slidenum">
              <a:rPr lang="es-MX" smtClean="0"/>
              <a:t>‹#›</a:t>
            </a:fld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E5004-3307-4A96-8AB7-A960A001E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1190445"/>
            <a:ext cx="11119928" cy="48825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BABB51-04B0-484C-91B6-9F00F57F503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508413" y="6350634"/>
            <a:ext cx="1089551" cy="2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7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ransition/>
  <p:txStyles>
    <p:titleStyle>
      <a:lvl1pPr algn="l" defTabSz="457155" rtl="0" eaLnBrk="1" latinLnBrk="0" hangingPunct="1">
        <a:lnSpc>
          <a:spcPct val="100000"/>
        </a:lnSpc>
        <a:spcBef>
          <a:spcPct val="0"/>
        </a:spcBef>
        <a:buNone/>
        <a:defRPr sz="3000" b="0" i="0" kern="1200" cap="all" baseline="0">
          <a:solidFill>
            <a:schemeClr val="tx2"/>
          </a:solidFill>
          <a:latin typeface="+mj-lt"/>
          <a:ea typeface="+mj-ea"/>
          <a:cs typeface="Calibri Light"/>
        </a:defRPr>
      </a:lvl1pPr>
    </p:titleStyle>
    <p:bodyStyle>
      <a:lvl1pPr marL="228600" indent="-231775" algn="l" defTabSz="457155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120000"/>
        <a:buFont typeface="Arial" panose="020B0604020202020204" pitchFamily="34" charset="0"/>
        <a:buChar char="•"/>
        <a:tabLst/>
        <a:defRPr lang="en-US" sz="1800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155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20000"/>
        <a:buFont typeface="Arial" panose="020B0604020202020204" pitchFamily="34" charset="0"/>
        <a:buChar char="−"/>
        <a:tabLst/>
        <a:defRPr sz="1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685800" indent="-228600" algn="l" defTabSz="457155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•"/>
        <a:tabLst/>
        <a:defRPr lang="en-US" sz="1800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498429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−"/>
        <a:tabLst/>
        <a:defRPr lang="en-US" sz="1800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155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•"/>
        <a:tabLst/>
        <a:defRPr lang="en-US" sz="1800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143000" indent="-228600" algn="l" defTabSz="457155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685750" indent="-228578" algn="l" defTabSz="457155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685750" indent="-228578" algn="l" defTabSz="457155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685750" indent="-228578" algn="l" defTabSz="457155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1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2.xml"/><Relationship Id="rId6" Type="http://schemas.openxmlformats.org/officeDocument/2006/relationships/image" Target="../media/image30.png"/><Relationship Id="rId5" Type="http://schemas.openxmlformats.org/officeDocument/2006/relationships/hyperlink" Target="mailto:seguridad_corporativa@sempraglobal.com.mx" TargetMode="Externa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.inai.org.mx/wp-content/documentos/GuiasTitulares/Gu%C3%ADa_Prevenir_RI.pdf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E1A2-8BE6-F674-6F17-6A7EFC3F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b="1" dirty="0">
                <a:solidFill>
                  <a:srgbClr val="001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de Seguridad</a:t>
            </a:r>
            <a:br>
              <a:rPr lang="es-MX" sz="4000" b="1" dirty="0">
                <a:solidFill>
                  <a:srgbClr val="001C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>
              <a:solidFill>
                <a:srgbClr val="001C7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113D3-B6DA-DC13-073B-6499242500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600" y="3429000"/>
            <a:ext cx="6400801" cy="1080124"/>
          </a:xfrm>
        </p:spPr>
        <p:txBody>
          <a:bodyPr/>
          <a:lstStyle/>
          <a:p>
            <a:r>
              <a:rPr lang="es-MX" sz="3200" dirty="0"/>
              <a:t>Robo de identidad</a:t>
            </a:r>
          </a:p>
          <a:p>
            <a:endParaRPr lang="es-MX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C37F8-9E86-8963-3C30-4B1432C98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5000170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B43005-21D3-9F4D-82B9-73109CDDFC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B43005-21D3-9F4D-82B9-73109CDDFC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9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2B896-23B8-5048-69AA-D5D6E78D7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8792" y="1895431"/>
            <a:ext cx="5825372" cy="2200983"/>
          </a:xfrm>
        </p:spPr>
        <p:txBody>
          <a:bodyPr>
            <a:normAutofit/>
          </a:bodyPr>
          <a:lstStyle/>
          <a:p>
            <a:pPr marL="233362" lvl="1" indent="0">
              <a:lnSpc>
                <a:spcPct val="120000"/>
              </a:lnSpc>
              <a:buNone/>
            </a:pPr>
            <a:r>
              <a:rPr lang="es-MX" sz="2000" dirty="0">
                <a:latin typeface="+mj-lt"/>
              </a:rPr>
              <a:t>Si llegas a sufrir algún incidente, </a:t>
            </a:r>
            <a:r>
              <a:rPr lang="es-MX" sz="2000" b="1" dirty="0">
                <a:latin typeface="+mj-lt"/>
              </a:rPr>
              <a:t>notifícalo. </a:t>
            </a:r>
          </a:p>
          <a:p>
            <a:pPr marL="233362" lvl="1" indent="0">
              <a:lnSpc>
                <a:spcPct val="120000"/>
              </a:lnSpc>
              <a:buNone/>
            </a:pPr>
            <a:r>
              <a:rPr lang="es-MX" sz="2000" b="1" dirty="0">
                <a:latin typeface="+mj-lt"/>
              </a:rPr>
              <a:t>Y si ves algo, di algo…</a:t>
            </a:r>
          </a:p>
          <a:p>
            <a:pPr marL="233362" lvl="1" indent="0">
              <a:lnSpc>
                <a:spcPct val="120000"/>
              </a:lnSpc>
              <a:buNone/>
            </a:pPr>
            <a:r>
              <a:rPr lang="es-MX" sz="2000" dirty="0">
                <a:latin typeface="+mj-lt"/>
              </a:rPr>
              <a:t>Tus reportes nos ayudaran a mantenerte a ti y</a:t>
            </a:r>
            <a:br>
              <a:rPr lang="es-MX" sz="2000" dirty="0">
                <a:latin typeface="+mj-lt"/>
              </a:rPr>
            </a:br>
            <a:r>
              <a:rPr lang="es-MX" sz="2000" dirty="0">
                <a:latin typeface="+mj-lt"/>
              </a:rPr>
              <a:t>al resto de los colaboradores protegidos.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8E810-2026-7DCD-BDB0-7CA4C195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05" y="474595"/>
            <a:ext cx="8069890" cy="536553"/>
          </a:xfrm>
        </p:spPr>
        <p:txBody>
          <a:bodyPr/>
          <a:lstStyle/>
          <a:p>
            <a:r>
              <a:rPr lang="es-MX" sz="3200" b="1" dirty="0"/>
              <a:t>CONTACTO</a:t>
            </a:r>
            <a:endParaRPr lang="en-US" sz="32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838749-46C2-C0A9-4491-9022AA9A1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67535"/>
              </p:ext>
            </p:extLst>
          </p:nvPr>
        </p:nvGraphicFramePr>
        <p:xfrm>
          <a:off x="1889760" y="4231148"/>
          <a:ext cx="8412480" cy="17810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7038">
                  <a:extLst>
                    <a:ext uri="{9D8B030D-6E8A-4147-A177-3AD203B41FA5}">
                      <a16:colId xmlns:a16="http://schemas.microsoft.com/office/drawing/2014/main" val="3907276376"/>
                    </a:ext>
                  </a:extLst>
                </a:gridCol>
                <a:gridCol w="6245442">
                  <a:extLst>
                    <a:ext uri="{9D8B030D-6E8A-4147-A177-3AD203B41FA5}">
                      <a16:colId xmlns:a16="http://schemas.microsoft.com/office/drawing/2014/main" val="155744843"/>
                    </a:ext>
                  </a:extLst>
                </a:gridCol>
              </a:tblGrid>
              <a:tr h="3126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Contacto a Centro de Control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Sempra Infraestructura México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1C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28382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Lada sin costo (24 horas)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(800) 890-3540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886817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Celular (WhatsApp)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(55) 3223-2103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888773"/>
                  </a:ext>
                </a:extLst>
              </a:tr>
              <a:tr h="2910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Correo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u="sng" dirty="0">
                          <a:effectLst/>
                          <a:hlinkClick r:id="rId5"/>
                        </a:rPr>
                        <a:t>seguridad_corporativa@sempraglobal.com.mx</a:t>
                      </a:r>
                      <a:r>
                        <a:rPr lang="es-ES" sz="1400" u="sng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4932"/>
                  </a:ext>
                </a:extLst>
              </a:tr>
              <a:tr h="40362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MX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o con el Líder de Seguridad Patrimonial y Protección de tu región.</a:t>
                      </a:r>
                      <a:endParaRPr lang="es-MX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541541"/>
                  </a:ext>
                </a:extLst>
              </a:tr>
            </a:tbl>
          </a:graphicData>
        </a:graphic>
      </p:graphicFrame>
      <p:pic>
        <p:nvPicPr>
          <p:cNvPr id="7" name="Picture 6" descr="Cartoon a cartoon of a person holding a phone&#10;&#10;Description automatically generated">
            <a:extLst>
              <a:ext uri="{FF2B5EF4-FFF2-40B4-BE49-F238E27FC236}">
                <a16:creationId xmlns:a16="http://schemas.microsoft.com/office/drawing/2014/main" id="{93279A49-3E6F-6AE5-3FD2-C5B8072D2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164" y="1011148"/>
            <a:ext cx="3220000" cy="3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63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9945-19EF-7026-AEA5-F2A31B94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64" y="530352"/>
            <a:ext cx="11216637" cy="536553"/>
          </a:xfrm>
        </p:spPr>
        <p:txBody>
          <a:bodyPr/>
          <a:lstStyle/>
          <a:p>
            <a:r>
              <a:rPr lang="es-MX" sz="28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AA9D85-657C-17EC-4B8F-E8A8A784CE3F}"/>
              </a:ext>
            </a:extLst>
          </p:cNvPr>
          <p:cNvSpPr txBox="1">
            <a:spLocks/>
          </p:cNvSpPr>
          <p:nvPr/>
        </p:nvSpPr>
        <p:spPr>
          <a:xfrm>
            <a:off x="662664" y="2216935"/>
            <a:ext cx="10596435" cy="16926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457200" lvl="2"/>
            <a:r>
              <a:rPr lang="es-MX" dirty="0"/>
              <a:t>INAI - Instituto Nacional de Transparencia, Acceso a la Información y Protección de Datos Personales </a:t>
            </a:r>
          </a:p>
          <a:p>
            <a:pPr marL="457200" lvl="2"/>
            <a:r>
              <a:rPr lang="es-MX" b="1" dirty="0"/>
              <a:t>Guía para prevenir el robo de identidad</a:t>
            </a:r>
          </a:p>
          <a:p>
            <a:pPr marL="457200" lvl="2"/>
            <a:endParaRPr lang="es-MX" dirty="0"/>
          </a:p>
          <a:p>
            <a:pPr marL="457200" lvl="2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https://home.inai.org.mx/wp-content/documentos/GuiasTitulares/Gu%C3%ADa_Prevenir_RI.pdf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9372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ABAE-6F50-98C8-AFFC-111520CD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 de identidad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9BC80-F59B-973E-4521-7D401F0FB1BE}"/>
              </a:ext>
            </a:extLst>
          </p:cNvPr>
          <p:cNvSpPr txBox="1">
            <a:spLocks/>
          </p:cNvSpPr>
          <p:nvPr/>
        </p:nvSpPr>
        <p:spPr>
          <a:xfrm>
            <a:off x="389131" y="1174308"/>
            <a:ext cx="6475095" cy="484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algn="just">
              <a:lnSpc>
                <a:spcPct val="120000"/>
              </a:lnSpc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 la apropiación de la identidad de una  persona, para hacerse pasar por ella, asumir su identidad frente a terceros públicos o privados, a fin de obtener ciertos recursos o beneficios a su  nombre.</a:t>
            </a:r>
          </a:p>
          <a:p>
            <a:pPr marL="457200" lvl="2" algn="just">
              <a:lnSpc>
                <a:spcPct val="120000"/>
              </a:lnSpc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algn="just">
              <a:lnSpc>
                <a:spcPct val="12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métodos más comunes para el robo de  identidad: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Aquellos que se realizan de forma tradicional, sin acceso a internet.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que sin acceso a internet se apoyan de alguna  herramienta tecnológica.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los que se realizan con acceso a internet.</a:t>
            </a:r>
          </a:p>
        </p:txBody>
      </p:sp>
      <p:pic>
        <p:nvPicPr>
          <p:cNvPr id="4" name="Picture 3" descr="Robo de identidad en Internet: Consejos para evitarlo | ESET">
            <a:extLst>
              <a:ext uri="{FF2B5EF4-FFF2-40B4-BE49-F238E27FC236}">
                <a16:creationId xmlns:a16="http://schemas.microsoft.com/office/drawing/2014/main" id="{621453F6-6933-DB48-27F5-497ED722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9" y="1417321"/>
            <a:ext cx="308593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67FE0-83DB-6C8D-E981-8B3886F78CCF}"/>
              </a:ext>
            </a:extLst>
          </p:cNvPr>
          <p:cNvSpPr txBox="1"/>
          <p:nvPr/>
        </p:nvSpPr>
        <p:spPr>
          <a:xfrm>
            <a:off x="7382743" y="4633560"/>
            <a:ext cx="4420126" cy="107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205" marR="5080" algn="ctr">
              <a:lnSpc>
                <a:spcPct val="121100"/>
              </a:lnSpc>
              <a:spcBef>
                <a:spcPts val="95"/>
              </a:spcBef>
            </a:pPr>
            <a:r>
              <a:rPr lang="es-ES" sz="1800" i="1" spc="114" dirty="0">
                <a:solidFill>
                  <a:srgbClr val="001C71"/>
                </a:solidFill>
              </a:rPr>
              <a:t>Tu</a:t>
            </a:r>
            <a:r>
              <a:rPr lang="es-ES" sz="1800" i="1" spc="65" dirty="0">
                <a:solidFill>
                  <a:srgbClr val="001C71"/>
                </a:solidFill>
              </a:rPr>
              <a:t> </a:t>
            </a:r>
            <a:r>
              <a:rPr lang="es-ES" sz="1800" i="1" spc="105" dirty="0">
                <a:solidFill>
                  <a:srgbClr val="001C71"/>
                </a:solidFill>
              </a:rPr>
              <a:t>identidad</a:t>
            </a:r>
            <a:r>
              <a:rPr lang="es-ES" sz="1800" i="1" spc="60" dirty="0">
                <a:solidFill>
                  <a:srgbClr val="001C71"/>
                </a:solidFill>
              </a:rPr>
              <a:t> </a:t>
            </a:r>
            <a:r>
              <a:rPr lang="es-ES" sz="1800" i="1" spc="110" dirty="0">
                <a:solidFill>
                  <a:srgbClr val="001C71"/>
                </a:solidFill>
              </a:rPr>
              <a:t>es</a:t>
            </a:r>
            <a:r>
              <a:rPr lang="es-ES" sz="1800" i="1" spc="55" dirty="0">
                <a:solidFill>
                  <a:srgbClr val="001C71"/>
                </a:solidFill>
              </a:rPr>
              <a:t> </a:t>
            </a:r>
            <a:r>
              <a:rPr lang="es-ES" sz="1800" i="1" spc="90" dirty="0">
                <a:solidFill>
                  <a:srgbClr val="001C71"/>
                </a:solidFill>
              </a:rPr>
              <a:t>una</a:t>
            </a:r>
            <a:r>
              <a:rPr lang="es-ES" sz="1800" i="1" spc="70" dirty="0">
                <a:solidFill>
                  <a:srgbClr val="001C71"/>
                </a:solidFill>
              </a:rPr>
              <a:t> </a:t>
            </a:r>
            <a:r>
              <a:rPr lang="es-ES" sz="1800" i="1" spc="160" dirty="0">
                <a:solidFill>
                  <a:srgbClr val="001C71"/>
                </a:solidFill>
              </a:rPr>
              <a:t>de</a:t>
            </a:r>
            <a:r>
              <a:rPr lang="es-ES" sz="1800" i="1" spc="70" dirty="0">
                <a:solidFill>
                  <a:srgbClr val="001C71"/>
                </a:solidFill>
              </a:rPr>
              <a:t> </a:t>
            </a:r>
            <a:r>
              <a:rPr lang="es-ES" sz="1800" i="1" spc="65" dirty="0">
                <a:solidFill>
                  <a:srgbClr val="001C71"/>
                </a:solidFill>
              </a:rPr>
              <a:t>las</a:t>
            </a:r>
            <a:r>
              <a:rPr lang="es-ES" sz="1800" i="1" spc="55" dirty="0">
                <a:solidFill>
                  <a:srgbClr val="001C71"/>
                </a:solidFill>
              </a:rPr>
              <a:t> </a:t>
            </a:r>
            <a:r>
              <a:rPr lang="es-ES" sz="1800" i="1" spc="105" dirty="0">
                <a:solidFill>
                  <a:srgbClr val="001C71"/>
                </a:solidFill>
              </a:rPr>
              <a:t>cosas</a:t>
            </a:r>
            <a:r>
              <a:rPr lang="es-ES" sz="1800" i="1" spc="40" dirty="0">
                <a:solidFill>
                  <a:srgbClr val="001C71"/>
                </a:solidFill>
              </a:rPr>
              <a:t> </a:t>
            </a:r>
            <a:r>
              <a:rPr lang="es-ES" sz="1800" i="1" spc="114" dirty="0">
                <a:solidFill>
                  <a:srgbClr val="001C71"/>
                </a:solidFill>
              </a:rPr>
              <a:t>más</a:t>
            </a:r>
            <a:r>
              <a:rPr lang="es-ES" sz="1800" i="1" spc="55" dirty="0">
                <a:solidFill>
                  <a:srgbClr val="001C71"/>
                </a:solidFill>
              </a:rPr>
              <a:t> </a:t>
            </a:r>
            <a:r>
              <a:rPr lang="es-ES" sz="1800" i="1" spc="75" dirty="0">
                <a:solidFill>
                  <a:srgbClr val="001C71"/>
                </a:solidFill>
              </a:rPr>
              <a:t>importantes </a:t>
            </a:r>
            <a:r>
              <a:rPr lang="es-ES" sz="1800" i="1" spc="140" dirty="0">
                <a:solidFill>
                  <a:srgbClr val="001C71"/>
                </a:solidFill>
              </a:rPr>
              <a:t>que</a:t>
            </a:r>
            <a:r>
              <a:rPr lang="es-ES" sz="1800" i="1" spc="55" dirty="0">
                <a:solidFill>
                  <a:srgbClr val="001C71"/>
                </a:solidFill>
              </a:rPr>
              <a:t> </a:t>
            </a:r>
            <a:r>
              <a:rPr lang="es-ES" sz="1800" i="1" spc="114" dirty="0">
                <a:solidFill>
                  <a:srgbClr val="001C71"/>
                </a:solidFill>
              </a:rPr>
              <a:t>posees,</a:t>
            </a:r>
            <a:r>
              <a:rPr lang="es-ES" sz="1800" i="1" dirty="0">
                <a:solidFill>
                  <a:srgbClr val="001C71"/>
                </a:solidFill>
              </a:rPr>
              <a:t> </a:t>
            </a:r>
            <a:r>
              <a:rPr lang="es-ES" sz="1800" i="1" spc="114" dirty="0">
                <a:solidFill>
                  <a:srgbClr val="001C71"/>
                </a:solidFill>
              </a:rPr>
              <a:t>por</a:t>
            </a:r>
            <a:r>
              <a:rPr lang="es-ES" sz="1800" i="1" spc="35" dirty="0">
                <a:solidFill>
                  <a:srgbClr val="001C71"/>
                </a:solidFill>
              </a:rPr>
              <a:t> </a:t>
            </a:r>
            <a:r>
              <a:rPr lang="es-ES" sz="1800" i="1" spc="95" dirty="0">
                <a:solidFill>
                  <a:srgbClr val="001C71"/>
                </a:solidFill>
              </a:rPr>
              <a:t>lo</a:t>
            </a:r>
            <a:r>
              <a:rPr lang="es-ES" sz="1800" i="1" spc="45" dirty="0">
                <a:solidFill>
                  <a:srgbClr val="001C71"/>
                </a:solidFill>
              </a:rPr>
              <a:t> </a:t>
            </a:r>
            <a:r>
              <a:rPr lang="es-ES" sz="1800" i="1" spc="35" dirty="0">
                <a:solidFill>
                  <a:srgbClr val="001C71"/>
                </a:solidFill>
              </a:rPr>
              <a:t>tanto,</a:t>
            </a:r>
            <a:r>
              <a:rPr lang="es-ES" sz="1800" i="1" spc="25" dirty="0">
                <a:solidFill>
                  <a:srgbClr val="001C71"/>
                </a:solidFill>
              </a:rPr>
              <a:t> </a:t>
            </a:r>
            <a:r>
              <a:rPr lang="es-ES" sz="1800" i="1" spc="150" dirty="0">
                <a:solidFill>
                  <a:srgbClr val="001C71"/>
                </a:solidFill>
              </a:rPr>
              <a:t>debes </a:t>
            </a:r>
            <a:r>
              <a:rPr lang="es-ES" sz="1800" i="1" spc="-395" dirty="0">
                <a:solidFill>
                  <a:srgbClr val="001C71"/>
                </a:solidFill>
              </a:rPr>
              <a:t> </a:t>
            </a:r>
            <a:r>
              <a:rPr lang="es-ES" sz="1800" i="1" spc="100" dirty="0">
                <a:solidFill>
                  <a:srgbClr val="001C71"/>
                </a:solidFill>
              </a:rPr>
              <a:t>saber</a:t>
            </a:r>
            <a:r>
              <a:rPr lang="es-ES" sz="1800" i="1" spc="45" dirty="0">
                <a:solidFill>
                  <a:srgbClr val="001C71"/>
                </a:solidFill>
              </a:rPr>
              <a:t> </a:t>
            </a:r>
            <a:r>
              <a:rPr lang="es-ES" sz="1800" i="1" spc="155" dirty="0">
                <a:solidFill>
                  <a:srgbClr val="001C71"/>
                </a:solidFill>
              </a:rPr>
              <a:t>cómo</a:t>
            </a:r>
            <a:r>
              <a:rPr lang="es-ES" sz="1800" i="1" spc="30" dirty="0">
                <a:solidFill>
                  <a:srgbClr val="001C71"/>
                </a:solidFill>
              </a:rPr>
              <a:t> </a:t>
            </a:r>
            <a:r>
              <a:rPr lang="es-ES" sz="1800" i="1" spc="85" dirty="0">
                <a:solidFill>
                  <a:srgbClr val="001C71"/>
                </a:solidFill>
              </a:rPr>
              <a:t>protegerla.</a:t>
            </a:r>
          </a:p>
        </p:txBody>
      </p:sp>
    </p:spTree>
    <p:extLst>
      <p:ext uri="{BB962C8B-B14F-4D97-AF65-F5344CB8AC3E}">
        <p14:creationId xmlns:p14="http://schemas.microsoft.com/office/powerpoint/2010/main" val="31849485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0E16-2C86-019E-9D53-ACAA456F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personales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3EE9A4-6CC2-9490-1952-D43017E6E148}"/>
              </a:ext>
            </a:extLst>
          </p:cNvPr>
          <p:cNvSpPr txBox="1">
            <a:spLocks/>
          </p:cNvSpPr>
          <p:nvPr/>
        </p:nvSpPr>
        <p:spPr>
          <a:xfrm>
            <a:off x="4601936" y="2066543"/>
            <a:ext cx="7298468" cy="231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algn="just">
              <a:lnSpc>
                <a:spcPct val="12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datos personales son cualquier información relativa a la persona, que la identifica o hace identificable.</a:t>
            </a:r>
          </a:p>
          <a:p>
            <a:pPr marL="457200" lvl="2" algn="just">
              <a:lnSpc>
                <a:spcPct val="120000"/>
              </a:lnSpc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algn="just">
              <a:lnSpc>
                <a:spcPct val="12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 la información que nos describe, que nos da identidad, nos caracteriza y diferencia de otros individuos.</a:t>
            </a:r>
          </a:p>
        </p:txBody>
      </p:sp>
      <p:pic>
        <p:nvPicPr>
          <p:cNvPr id="4" name="Picture 2" descr="Conoce el ABC de la Credencial para Votar">
            <a:extLst>
              <a:ext uri="{FF2B5EF4-FFF2-40B4-BE49-F238E27FC236}">
                <a16:creationId xmlns:a16="http://schemas.microsoft.com/office/drawing/2014/main" id="{A0D50DF5-EB38-0593-F57C-AEF19AB7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87" y="174307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nsulta tu CURP en Línea totalmente Gratis e Imprimela.">
            <a:extLst>
              <a:ext uri="{FF2B5EF4-FFF2-40B4-BE49-F238E27FC236}">
                <a16:creationId xmlns:a16="http://schemas.microsoft.com/office/drawing/2014/main" id="{68851312-1460-009C-BDAB-B4901A76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87" y="3824159"/>
            <a:ext cx="2798323" cy="15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603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7043-D179-8B28-D9CD-3BCB0EBF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 de identidad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296B44-B12C-530C-88B8-2C046DA81D14}"/>
              </a:ext>
            </a:extLst>
          </p:cNvPr>
          <p:cNvSpPr txBox="1">
            <a:spLocks/>
          </p:cNvSpPr>
          <p:nvPr/>
        </p:nvSpPr>
        <p:spPr>
          <a:xfrm>
            <a:off x="266951" y="1849034"/>
            <a:ext cx="7242802" cy="4707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5" marR="98425" algn="just">
              <a:lnSpc>
                <a:spcPct val="120900"/>
              </a:lnSpc>
              <a:spcBef>
                <a:spcPts val="835"/>
              </a:spcBef>
            </a:pPr>
            <a:r>
              <a:rPr lang="es-ES" sz="1700" spc="105" dirty="0"/>
              <a:t>El</a:t>
            </a:r>
            <a:r>
              <a:rPr lang="es-ES" sz="1700" spc="60" dirty="0"/>
              <a:t> </a:t>
            </a:r>
            <a:r>
              <a:rPr lang="es-ES" sz="1700" spc="114" dirty="0"/>
              <a:t>robo</a:t>
            </a:r>
            <a:r>
              <a:rPr lang="es-ES" sz="1700" spc="55" dirty="0"/>
              <a:t> </a:t>
            </a:r>
            <a:r>
              <a:rPr lang="es-ES" sz="1700" spc="170" dirty="0"/>
              <a:t>de</a:t>
            </a:r>
            <a:r>
              <a:rPr lang="es-ES" sz="1700" spc="55" dirty="0"/>
              <a:t> </a:t>
            </a:r>
            <a:r>
              <a:rPr lang="es-ES" sz="1700" spc="105" dirty="0"/>
              <a:t>identidad</a:t>
            </a:r>
            <a:r>
              <a:rPr lang="es-ES" sz="1700" spc="65" dirty="0"/>
              <a:t> tiene</a:t>
            </a:r>
            <a:r>
              <a:rPr lang="es-ES" sz="1700" spc="75" dirty="0"/>
              <a:t> </a:t>
            </a:r>
            <a:r>
              <a:rPr lang="es-ES" sz="1700" spc="105" dirty="0"/>
              <a:t>consecuencias</a:t>
            </a:r>
            <a:r>
              <a:rPr lang="es-ES" sz="1700" spc="75" dirty="0"/>
              <a:t> </a:t>
            </a:r>
            <a:r>
              <a:rPr lang="es-ES" sz="1700" spc="100" dirty="0"/>
              <a:t>graves</a:t>
            </a:r>
            <a:r>
              <a:rPr lang="es-ES" sz="1700" spc="65" dirty="0"/>
              <a:t> </a:t>
            </a:r>
            <a:r>
              <a:rPr lang="es-ES" sz="1700" spc="140" dirty="0"/>
              <a:t>que</a:t>
            </a:r>
            <a:r>
              <a:rPr lang="es-ES" sz="1700" spc="60" dirty="0"/>
              <a:t> </a:t>
            </a:r>
            <a:r>
              <a:rPr lang="es-ES" sz="1700" spc="140" dirty="0"/>
              <a:t>pueden</a:t>
            </a:r>
            <a:r>
              <a:rPr lang="es-ES" sz="1700" spc="70" dirty="0"/>
              <a:t> </a:t>
            </a:r>
            <a:r>
              <a:rPr lang="es-ES" sz="1700" spc="65" dirty="0"/>
              <a:t>requerir</a:t>
            </a:r>
            <a:r>
              <a:rPr lang="es-ES" sz="1700" spc="75" dirty="0"/>
              <a:t> </a:t>
            </a:r>
            <a:r>
              <a:rPr lang="es-ES" sz="1700" spc="170" dirty="0"/>
              <a:t>de</a:t>
            </a:r>
            <a:r>
              <a:rPr lang="es-ES" sz="1700" spc="55" dirty="0"/>
              <a:t> </a:t>
            </a:r>
            <a:r>
              <a:rPr lang="es-ES" sz="1700" spc="105" dirty="0"/>
              <a:t>tiempo </a:t>
            </a:r>
            <a:r>
              <a:rPr lang="es-ES" sz="1700" spc="-390" dirty="0"/>
              <a:t> </a:t>
            </a:r>
            <a:r>
              <a:rPr lang="es-ES" sz="1700" spc="35" dirty="0"/>
              <a:t>y </a:t>
            </a:r>
            <a:r>
              <a:rPr lang="es-ES" sz="1700" spc="80" dirty="0"/>
              <a:t>recursos </a:t>
            </a:r>
            <a:r>
              <a:rPr lang="es-ES" sz="1700" spc="120" dirty="0"/>
              <a:t>económicos </a:t>
            </a:r>
            <a:r>
              <a:rPr lang="es-ES" sz="1700" spc="85" dirty="0"/>
              <a:t>para </a:t>
            </a:r>
            <a:r>
              <a:rPr lang="es-ES" sz="1700" spc="65" dirty="0"/>
              <a:t>resolverse. </a:t>
            </a:r>
            <a:r>
              <a:rPr lang="es-ES" sz="1700" spc="40" dirty="0"/>
              <a:t>Por </a:t>
            </a:r>
            <a:r>
              <a:rPr lang="es-ES" sz="1700" spc="95" dirty="0"/>
              <a:t>lo general, </a:t>
            </a:r>
            <a:r>
              <a:rPr lang="es-ES" sz="1700" spc="90" dirty="0"/>
              <a:t>a </a:t>
            </a:r>
            <a:r>
              <a:rPr lang="es-ES" sz="1700" spc="70" dirty="0"/>
              <a:t>las </a:t>
            </a:r>
            <a:r>
              <a:rPr lang="es-ES" sz="1700" spc="65" dirty="0"/>
              <a:t>víctimas </a:t>
            </a:r>
            <a:r>
              <a:rPr lang="es-ES" sz="1700" spc="85" dirty="0"/>
              <a:t>les </a:t>
            </a:r>
            <a:r>
              <a:rPr lang="es-ES" sz="1700" spc="65" dirty="0"/>
              <a:t>lleva </a:t>
            </a:r>
            <a:r>
              <a:rPr lang="es-ES" sz="1700" spc="130" dirty="0"/>
              <a:t>mucho </a:t>
            </a:r>
            <a:r>
              <a:rPr lang="es-ES" sz="1700" spc="105" dirty="0"/>
              <a:t>tiempo </a:t>
            </a:r>
            <a:r>
              <a:rPr lang="es-ES" sz="1700" spc="100" dirty="0"/>
              <a:t>darse </a:t>
            </a:r>
            <a:r>
              <a:rPr lang="es-ES" sz="1700" spc="85" dirty="0"/>
              <a:t>cuenta </a:t>
            </a:r>
            <a:r>
              <a:rPr lang="es-ES" sz="1700" spc="170" dirty="0"/>
              <a:t>de </a:t>
            </a:r>
            <a:r>
              <a:rPr lang="es-ES" sz="1700" spc="135" dirty="0"/>
              <a:t>que </a:t>
            </a:r>
            <a:r>
              <a:rPr lang="es-ES" sz="1700" spc="95" dirty="0"/>
              <a:t>su </a:t>
            </a:r>
            <a:r>
              <a:rPr lang="es-ES" sz="1700" spc="105" dirty="0"/>
              <a:t>identidad </a:t>
            </a:r>
            <a:r>
              <a:rPr lang="es-ES" sz="1700" spc="95" dirty="0"/>
              <a:t>ha </a:t>
            </a:r>
            <a:r>
              <a:rPr lang="es-ES" sz="1700" spc="114" dirty="0"/>
              <a:t>sido </a:t>
            </a:r>
            <a:r>
              <a:rPr lang="es-ES" sz="1700" spc="105" dirty="0"/>
              <a:t>robada, </a:t>
            </a:r>
            <a:r>
              <a:rPr lang="es-ES" sz="1700" spc="35" dirty="0"/>
              <a:t>y </a:t>
            </a:r>
            <a:r>
              <a:rPr lang="es-ES" sz="1700" spc="90" dirty="0"/>
              <a:t>una </a:t>
            </a:r>
            <a:r>
              <a:rPr lang="es-ES" sz="1700" spc="85" dirty="0"/>
              <a:t>vez </a:t>
            </a:r>
            <a:r>
              <a:rPr lang="es-ES" sz="1700" spc="135" dirty="0"/>
              <a:t>que</a:t>
            </a:r>
            <a:r>
              <a:rPr lang="es-ES" sz="1700" spc="140" dirty="0"/>
              <a:t> </a:t>
            </a:r>
            <a:r>
              <a:rPr lang="es-ES" sz="1700" spc="130" dirty="0"/>
              <a:t>sucede</a:t>
            </a:r>
            <a:r>
              <a:rPr lang="es-ES" sz="1700" spc="65" dirty="0"/>
              <a:t> </a:t>
            </a:r>
            <a:r>
              <a:rPr lang="es-ES" sz="1700" spc="110" dirty="0"/>
              <a:t>es</a:t>
            </a:r>
            <a:r>
              <a:rPr lang="es-ES" sz="1700" spc="35" dirty="0"/>
              <a:t> </a:t>
            </a:r>
            <a:r>
              <a:rPr lang="es-ES" sz="1700" spc="100" dirty="0"/>
              <a:t>muy</a:t>
            </a:r>
            <a:r>
              <a:rPr lang="es-ES" sz="1700" spc="65" dirty="0"/>
              <a:t> </a:t>
            </a:r>
            <a:r>
              <a:rPr lang="es-ES" sz="1700" spc="60" dirty="0"/>
              <a:t>difícil</a:t>
            </a:r>
            <a:r>
              <a:rPr lang="es-ES" sz="1700" spc="35" dirty="0"/>
              <a:t> </a:t>
            </a:r>
            <a:r>
              <a:rPr lang="es-ES" sz="1700" spc="75" dirty="0"/>
              <a:t>recuperarla</a:t>
            </a:r>
            <a:r>
              <a:rPr lang="es-ES" sz="1700" spc="65" dirty="0"/>
              <a:t> </a:t>
            </a:r>
            <a:r>
              <a:rPr lang="es-ES" sz="1700" spc="35" dirty="0"/>
              <a:t>y</a:t>
            </a:r>
            <a:r>
              <a:rPr lang="es-ES" sz="1700" spc="50" dirty="0"/>
              <a:t> </a:t>
            </a:r>
            <a:r>
              <a:rPr lang="es-ES" sz="1700" spc="110" dirty="0"/>
              <a:t>es</a:t>
            </a:r>
            <a:r>
              <a:rPr lang="es-ES" sz="1700" spc="55" dirty="0"/>
              <a:t> </a:t>
            </a:r>
            <a:r>
              <a:rPr lang="es-ES" sz="1700" spc="130" dirty="0"/>
              <a:t>común</a:t>
            </a:r>
            <a:r>
              <a:rPr lang="es-ES" sz="1700" spc="65" dirty="0"/>
              <a:t> </a:t>
            </a:r>
            <a:r>
              <a:rPr lang="es-ES" sz="1700" spc="60" dirty="0"/>
              <a:t>tener</a:t>
            </a:r>
            <a:r>
              <a:rPr lang="es-ES" sz="1700" spc="70" dirty="0"/>
              <a:t> </a:t>
            </a:r>
            <a:r>
              <a:rPr lang="es-ES" sz="1700" spc="110" dirty="0"/>
              <a:t>problemas</a:t>
            </a:r>
            <a:r>
              <a:rPr lang="es-ES" sz="1700" spc="55" dirty="0"/>
              <a:t> </a:t>
            </a:r>
            <a:r>
              <a:rPr lang="es-ES" sz="1700" spc="25" dirty="0"/>
              <a:t>futuros.</a:t>
            </a:r>
          </a:p>
          <a:p>
            <a:pPr marL="116205" marR="216535" algn="just">
              <a:lnSpc>
                <a:spcPct val="120900"/>
              </a:lnSpc>
              <a:spcBef>
                <a:spcPts val="830"/>
              </a:spcBef>
            </a:pPr>
            <a:r>
              <a:rPr lang="es-ES" sz="1700" spc="105" dirty="0"/>
              <a:t>El </a:t>
            </a:r>
            <a:r>
              <a:rPr lang="es-ES" sz="1700" spc="110" dirty="0"/>
              <a:t>uso </a:t>
            </a:r>
            <a:r>
              <a:rPr lang="es-ES" sz="1700" spc="160" dirty="0"/>
              <a:t>de </a:t>
            </a:r>
            <a:r>
              <a:rPr lang="es-ES" sz="1700" spc="65" dirty="0"/>
              <a:t>fuentes </a:t>
            </a:r>
            <a:r>
              <a:rPr lang="es-ES" sz="1700" spc="170" dirty="0"/>
              <a:t>de </a:t>
            </a:r>
            <a:r>
              <a:rPr lang="es-ES" sz="1700" spc="50" dirty="0"/>
              <a:t>fácil </a:t>
            </a:r>
            <a:r>
              <a:rPr lang="es-ES" sz="1700" spc="125" dirty="0"/>
              <a:t>acceso </a:t>
            </a:r>
            <a:r>
              <a:rPr lang="es-ES" sz="1700" spc="35" dirty="0"/>
              <a:t>y </a:t>
            </a:r>
            <a:r>
              <a:rPr lang="es-ES" sz="1700" spc="65" dirty="0"/>
              <a:t>ricas </a:t>
            </a:r>
            <a:r>
              <a:rPr lang="es-ES" sz="1700" spc="114" dirty="0"/>
              <a:t>en </a:t>
            </a:r>
            <a:r>
              <a:rPr lang="es-ES" sz="1700" spc="75" dirty="0"/>
              <a:t>información, </a:t>
            </a:r>
            <a:r>
              <a:rPr lang="es-ES" sz="1700" spc="114" dirty="0"/>
              <a:t>como </a:t>
            </a:r>
            <a:r>
              <a:rPr lang="es-ES" sz="1700" spc="65" dirty="0"/>
              <a:t>las </a:t>
            </a:r>
            <a:r>
              <a:rPr lang="es-ES" sz="1700" spc="100" dirty="0"/>
              <a:t>redes </a:t>
            </a:r>
            <a:r>
              <a:rPr lang="es-ES" sz="1700" spc="80" dirty="0"/>
              <a:t>sociales,</a:t>
            </a:r>
            <a:r>
              <a:rPr lang="es-ES" sz="1700" dirty="0"/>
              <a:t> </a:t>
            </a:r>
            <a:r>
              <a:rPr lang="es-ES" sz="1700" spc="114" dirty="0"/>
              <a:t>en</a:t>
            </a:r>
            <a:r>
              <a:rPr lang="es-ES" sz="1700" spc="35" dirty="0"/>
              <a:t> </a:t>
            </a:r>
            <a:r>
              <a:rPr lang="es-ES" sz="1700" spc="70" dirty="0"/>
              <a:t>las</a:t>
            </a:r>
            <a:r>
              <a:rPr lang="es-ES" sz="1700" spc="60" dirty="0"/>
              <a:t> </a:t>
            </a:r>
            <a:r>
              <a:rPr lang="es-ES" sz="1700" spc="135" dirty="0"/>
              <a:t>que</a:t>
            </a:r>
            <a:r>
              <a:rPr lang="es-ES" sz="1700" spc="70" dirty="0"/>
              <a:t> </a:t>
            </a:r>
            <a:r>
              <a:rPr lang="es-ES" sz="1700" spc="110" dirty="0"/>
              <a:t>se</a:t>
            </a:r>
            <a:r>
              <a:rPr lang="es-ES" sz="1700" spc="55" dirty="0"/>
              <a:t> </a:t>
            </a:r>
            <a:r>
              <a:rPr lang="es-ES" sz="1700" spc="150" dirty="0"/>
              <a:t>puede</a:t>
            </a:r>
            <a:r>
              <a:rPr lang="es-ES" sz="1700" spc="70" dirty="0"/>
              <a:t> </a:t>
            </a:r>
            <a:r>
              <a:rPr lang="es-ES" sz="1700" spc="95" dirty="0"/>
              <a:t>obtener</a:t>
            </a:r>
            <a:r>
              <a:rPr lang="es-ES" sz="1700" spc="55" dirty="0"/>
              <a:t> </a:t>
            </a:r>
            <a:r>
              <a:rPr lang="es-ES" sz="1700" spc="85" dirty="0"/>
              <a:t>información</a:t>
            </a:r>
            <a:r>
              <a:rPr lang="es-ES" sz="1700" spc="50" dirty="0"/>
              <a:t> </a:t>
            </a:r>
            <a:r>
              <a:rPr lang="es-ES" sz="1700" spc="105" dirty="0"/>
              <a:t>sobre</a:t>
            </a:r>
            <a:r>
              <a:rPr lang="es-ES" sz="1700" spc="55" dirty="0"/>
              <a:t> </a:t>
            </a:r>
            <a:r>
              <a:rPr lang="es-ES" sz="1700" spc="95" dirty="0"/>
              <a:t>una</a:t>
            </a:r>
            <a:r>
              <a:rPr lang="es-ES" sz="1700" spc="55" dirty="0"/>
              <a:t> </a:t>
            </a:r>
            <a:r>
              <a:rPr lang="es-ES" sz="1700" spc="95" dirty="0"/>
              <a:t>persona,</a:t>
            </a:r>
            <a:r>
              <a:rPr lang="es-ES" sz="1700" dirty="0"/>
              <a:t> </a:t>
            </a:r>
            <a:r>
              <a:rPr lang="es-ES" sz="1700" spc="25" dirty="0"/>
              <a:t>tal</a:t>
            </a:r>
            <a:r>
              <a:rPr lang="es-ES" sz="1700" spc="60" dirty="0"/>
              <a:t> </a:t>
            </a:r>
            <a:r>
              <a:rPr lang="es-ES" sz="1700" spc="130" dirty="0"/>
              <a:t>como: </a:t>
            </a:r>
            <a:r>
              <a:rPr lang="es-ES" sz="1700" spc="-390" dirty="0"/>
              <a:t> </a:t>
            </a:r>
            <a:r>
              <a:rPr lang="es-ES" sz="1700" spc="100" dirty="0"/>
              <a:t>nombre, </a:t>
            </a:r>
            <a:r>
              <a:rPr lang="es-ES" sz="1700" spc="130" dirty="0"/>
              <a:t>edad, </a:t>
            </a:r>
            <a:r>
              <a:rPr lang="es-ES" sz="1700" spc="85" dirty="0"/>
              <a:t>fecha </a:t>
            </a:r>
            <a:r>
              <a:rPr lang="es-ES" sz="1700" spc="160" dirty="0"/>
              <a:t>de </a:t>
            </a:r>
            <a:r>
              <a:rPr lang="es-ES" sz="1700" spc="80" dirty="0"/>
              <a:t>nacimiento, </a:t>
            </a:r>
            <a:r>
              <a:rPr lang="es-ES" sz="1700" spc="60" dirty="0"/>
              <a:t>fotografía, </a:t>
            </a:r>
            <a:r>
              <a:rPr lang="es-ES" sz="1700" spc="80" dirty="0"/>
              <a:t>información </a:t>
            </a:r>
            <a:r>
              <a:rPr lang="es-ES" sz="1700" spc="160" dirty="0"/>
              <a:t>de </a:t>
            </a:r>
            <a:r>
              <a:rPr lang="es-ES" sz="1700" spc="80" dirty="0"/>
              <a:t>tipo </a:t>
            </a:r>
            <a:r>
              <a:rPr lang="es-ES" sz="1700" spc="35" dirty="0"/>
              <a:t>familiar, </a:t>
            </a:r>
            <a:r>
              <a:rPr lang="es-ES" sz="1700" spc="40" dirty="0"/>
              <a:t> </a:t>
            </a:r>
            <a:r>
              <a:rPr lang="es-ES" sz="1700" spc="70" dirty="0"/>
              <a:t>escolar,</a:t>
            </a:r>
            <a:r>
              <a:rPr lang="es-ES" sz="1700" spc="-20" dirty="0"/>
              <a:t> </a:t>
            </a:r>
            <a:r>
              <a:rPr lang="es-ES" sz="1700" spc="70" dirty="0"/>
              <a:t>laboral,</a:t>
            </a:r>
            <a:r>
              <a:rPr lang="es-ES" sz="1700" spc="-20" dirty="0"/>
              <a:t> </a:t>
            </a:r>
            <a:r>
              <a:rPr lang="es-ES" sz="1700" spc="55" dirty="0"/>
              <a:t>entre</a:t>
            </a:r>
            <a:r>
              <a:rPr lang="es-ES" sz="1700" spc="70" dirty="0"/>
              <a:t> </a:t>
            </a:r>
            <a:r>
              <a:rPr lang="es-ES" sz="1700" spc="35" dirty="0"/>
              <a:t>otra,</a:t>
            </a:r>
            <a:r>
              <a:rPr lang="es-ES" sz="1700" spc="5" dirty="0"/>
              <a:t> </a:t>
            </a:r>
            <a:r>
              <a:rPr lang="es-ES" sz="1700" spc="40" dirty="0"/>
              <a:t>facilitando</a:t>
            </a:r>
            <a:r>
              <a:rPr lang="es-ES" sz="1700" spc="50" dirty="0"/>
              <a:t> </a:t>
            </a:r>
            <a:r>
              <a:rPr lang="es-ES" sz="1700" spc="90" dirty="0"/>
              <a:t>a</a:t>
            </a:r>
            <a:r>
              <a:rPr lang="es-ES" sz="1700" spc="55" dirty="0"/>
              <a:t> </a:t>
            </a:r>
            <a:r>
              <a:rPr lang="es-ES" sz="1700" spc="85" dirty="0"/>
              <a:t>los</a:t>
            </a:r>
            <a:r>
              <a:rPr lang="es-ES" sz="1700" spc="55" dirty="0"/>
              <a:t> </a:t>
            </a:r>
            <a:r>
              <a:rPr lang="es-ES" sz="1700" spc="90" dirty="0"/>
              <a:t>delincuentes</a:t>
            </a:r>
            <a:r>
              <a:rPr lang="es-ES" sz="1700" spc="95" dirty="0"/>
              <a:t> </a:t>
            </a:r>
            <a:r>
              <a:rPr lang="es-ES" sz="1700" spc="70" dirty="0"/>
              <a:t>el</a:t>
            </a:r>
            <a:r>
              <a:rPr lang="es-ES" sz="1700" spc="60" dirty="0"/>
              <a:t> </a:t>
            </a:r>
            <a:r>
              <a:rPr lang="es-ES" sz="1700" spc="114" dirty="0"/>
              <a:t>robo</a:t>
            </a:r>
            <a:r>
              <a:rPr lang="es-ES" sz="1700" spc="65" dirty="0"/>
              <a:t> </a:t>
            </a:r>
            <a:r>
              <a:rPr lang="es-ES" sz="1700" spc="160" dirty="0"/>
              <a:t>de</a:t>
            </a:r>
            <a:r>
              <a:rPr lang="es-ES" sz="1700" spc="70" dirty="0"/>
              <a:t> </a:t>
            </a:r>
            <a:r>
              <a:rPr lang="es-ES" sz="1700" spc="95" dirty="0"/>
              <a:t>identidad.</a:t>
            </a:r>
          </a:p>
          <a:p>
            <a:pPr marL="116205" marR="123825" algn="just">
              <a:lnSpc>
                <a:spcPct val="120500"/>
              </a:lnSpc>
              <a:spcBef>
                <a:spcPts val="844"/>
              </a:spcBef>
            </a:pPr>
            <a:r>
              <a:rPr lang="es-ES" sz="1700" spc="100" dirty="0"/>
              <a:t>México</a:t>
            </a:r>
            <a:r>
              <a:rPr lang="es-ES" sz="1700" spc="30" dirty="0"/>
              <a:t> </a:t>
            </a:r>
            <a:r>
              <a:rPr lang="es-ES" sz="1700" spc="110" dirty="0"/>
              <a:t>se</a:t>
            </a:r>
            <a:r>
              <a:rPr lang="es-ES" sz="1700" spc="55" dirty="0"/>
              <a:t> </a:t>
            </a:r>
            <a:r>
              <a:rPr lang="es-ES" sz="1700" spc="110" dirty="0"/>
              <a:t>ubica</a:t>
            </a:r>
            <a:r>
              <a:rPr lang="es-ES" sz="1700" spc="55" dirty="0"/>
              <a:t> </a:t>
            </a:r>
            <a:r>
              <a:rPr lang="es-ES" sz="1700" spc="114" dirty="0"/>
              <a:t>en</a:t>
            </a:r>
            <a:r>
              <a:rPr lang="es-ES" sz="1700" spc="45" dirty="0"/>
              <a:t> </a:t>
            </a:r>
            <a:r>
              <a:rPr lang="es-ES" sz="1700" spc="80" dirty="0"/>
              <a:t>el</a:t>
            </a:r>
            <a:r>
              <a:rPr lang="es-ES" sz="1700" spc="60" dirty="0"/>
              <a:t> </a:t>
            </a:r>
            <a:r>
              <a:rPr lang="es-ES" sz="1700" spc="114" dirty="0"/>
              <a:t>8°</a:t>
            </a:r>
            <a:r>
              <a:rPr lang="es-ES" sz="1700" spc="50" dirty="0"/>
              <a:t> </a:t>
            </a:r>
            <a:r>
              <a:rPr lang="es-ES" sz="1700" spc="100" dirty="0"/>
              <a:t>lugar</a:t>
            </a:r>
            <a:r>
              <a:rPr lang="es-ES" sz="1700" spc="50" dirty="0"/>
              <a:t> </a:t>
            </a:r>
            <a:r>
              <a:rPr lang="es-ES" sz="1700" spc="114" dirty="0"/>
              <a:t>en</a:t>
            </a:r>
            <a:r>
              <a:rPr lang="es-ES" sz="1700" spc="50" dirty="0"/>
              <a:t> </a:t>
            </a:r>
            <a:r>
              <a:rPr lang="es-ES" sz="1700" spc="80" dirty="0"/>
              <a:t>el</a:t>
            </a:r>
            <a:r>
              <a:rPr lang="es-ES" sz="1700" spc="60" dirty="0"/>
              <a:t> </a:t>
            </a:r>
            <a:r>
              <a:rPr lang="es-ES" sz="1700" spc="140" dirty="0"/>
              <a:t>mundo</a:t>
            </a:r>
            <a:r>
              <a:rPr lang="es-ES" sz="1700" spc="80" dirty="0"/>
              <a:t> </a:t>
            </a:r>
            <a:r>
              <a:rPr lang="es-ES" sz="1700" spc="35" dirty="0"/>
              <a:t>y</a:t>
            </a:r>
            <a:r>
              <a:rPr lang="es-ES" sz="1700" spc="50" dirty="0"/>
              <a:t> </a:t>
            </a:r>
            <a:r>
              <a:rPr lang="es-ES" sz="1700" spc="114" dirty="0"/>
              <a:t>en</a:t>
            </a:r>
            <a:r>
              <a:rPr lang="es-ES" sz="1700" spc="50" dirty="0"/>
              <a:t> </a:t>
            </a:r>
            <a:r>
              <a:rPr lang="es-ES" sz="1700" spc="160" dirty="0"/>
              <a:t>2do</a:t>
            </a:r>
            <a:r>
              <a:rPr lang="es-ES" sz="1700" spc="45" dirty="0"/>
              <a:t> </a:t>
            </a:r>
            <a:r>
              <a:rPr lang="es-ES" sz="1700" spc="100" dirty="0"/>
              <a:t>lugar</a:t>
            </a:r>
            <a:r>
              <a:rPr lang="es-ES" sz="1700" spc="55" dirty="0"/>
              <a:t> </a:t>
            </a:r>
            <a:r>
              <a:rPr lang="es-ES" sz="1700" spc="170" dirty="0"/>
              <a:t>de</a:t>
            </a:r>
            <a:r>
              <a:rPr lang="es-ES" sz="1700" spc="20" dirty="0"/>
              <a:t> </a:t>
            </a:r>
            <a:r>
              <a:rPr lang="es-ES" sz="1700" spc="105" dirty="0"/>
              <a:t>América</a:t>
            </a:r>
            <a:r>
              <a:rPr lang="es-ES" sz="1700" spc="50" dirty="0"/>
              <a:t> </a:t>
            </a:r>
            <a:r>
              <a:rPr lang="es-ES" sz="1700" spc="65" dirty="0"/>
              <a:t>Latina</a:t>
            </a:r>
            <a:r>
              <a:rPr lang="es-ES" sz="1700" spc="70" dirty="0"/>
              <a:t> </a:t>
            </a:r>
            <a:r>
              <a:rPr lang="es-ES" sz="1700" spc="114" dirty="0"/>
              <a:t>por </a:t>
            </a:r>
            <a:r>
              <a:rPr lang="es-ES" sz="1700" spc="-390" dirty="0"/>
              <a:t> </a:t>
            </a:r>
            <a:r>
              <a:rPr lang="es-ES" sz="1700" spc="114" dirty="0"/>
              <a:t>robo</a:t>
            </a:r>
            <a:r>
              <a:rPr lang="es-ES" sz="1700" spc="60" dirty="0"/>
              <a:t> </a:t>
            </a:r>
            <a:r>
              <a:rPr lang="es-ES" sz="1700" spc="160" dirty="0"/>
              <a:t>de</a:t>
            </a:r>
            <a:r>
              <a:rPr lang="es-ES" sz="1700" spc="50" dirty="0"/>
              <a:t> </a:t>
            </a:r>
            <a:r>
              <a:rPr lang="es-ES" sz="1700" spc="95" dirty="0"/>
              <a:t>identidad,</a:t>
            </a:r>
            <a:r>
              <a:rPr lang="es-ES" sz="1700" dirty="0"/>
              <a:t> </a:t>
            </a:r>
            <a:r>
              <a:rPr lang="es-ES" sz="1700" spc="140" dirty="0"/>
              <a:t>según</a:t>
            </a:r>
            <a:r>
              <a:rPr lang="es-ES" sz="1700" spc="65" dirty="0"/>
              <a:t> </a:t>
            </a:r>
            <a:r>
              <a:rPr lang="es-ES" sz="1700" spc="55" dirty="0"/>
              <a:t>firmas </a:t>
            </a:r>
            <a:r>
              <a:rPr lang="es-ES" sz="1700" spc="95" dirty="0"/>
              <a:t>especializadas.</a:t>
            </a:r>
          </a:p>
        </p:txBody>
      </p:sp>
      <p:pic>
        <p:nvPicPr>
          <p:cNvPr id="4" name="Picture 3" descr="Enfoque Seguro | Seguridad Informática parte 3: Robo de Identidad">
            <a:extLst>
              <a:ext uri="{FF2B5EF4-FFF2-40B4-BE49-F238E27FC236}">
                <a16:creationId xmlns:a16="http://schemas.microsoft.com/office/drawing/2014/main" id="{300632C8-AABF-752B-803B-E02447A1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715" y="1349505"/>
            <a:ext cx="4188334" cy="3978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253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8C73-431D-8C25-7704-838069A3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 de identidad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356CC-E552-A06E-5611-932ACD59FCAE}"/>
              </a:ext>
            </a:extLst>
          </p:cNvPr>
          <p:cNvSpPr txBox="1">
            <a:spLocks/>
          </p:cNvSpPr>
          <p:nvPr/>
        </p:nvSpPr>
        <p:spPr>
          <a:xfrm>
            <a:off x="234072" y="2675482"/>
            <a:ext cx="4529563" cy="2403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5" marR="98425" algn="just">
              <a:lnSpc>
                <a:spcPct val="120900"/>
              </a:lnSpc>
              <a:spcBef>
                <a:spcPts val="835"/>
              </a:spcBef>
            </a:pPr>
            <a:r>
              <a:rPr lang="es-ES" sz="1800" spc="105" dirty="0"/>
              <a:t>A continuación, se  ejemplifican los tipos  de acciones que llevan  a cabo quienes roban tu  identidad y las  consecuencias de las  mismas para tu  persona: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64016970-B6FB-9667-A401-87F56FE69DCF}"/>
              </a:ext>
            </a:extLst>
          </p:cNvPr>
          <p:cNvGrpSpPr/>
          <p:nvPr/>
        </p:nvGrpSpPr>
        <p:grpSpPr>
          <a:xfrm>
            <a:off x="5136204" y="252700"/>
            <a:ext cx="6984460" cy="6605300"/>
            <a:chOff x="3383947" y="1057655"/>
            <a:chExt cx="6674452" cy="5658611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E086536C-900D-06EA-6C45-FC6F4B2F098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2703" y="1057655"/>
              <a:ext cx="615696" cy="565861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77804C-D89D-20B1-A3D2-AE6523B095D7}"/>
                </a:ext>
              </a:extLst>
            </p:cNvPr>
            <p:cNvPicPr/>
            <p:nvPr/>
          </p:nvPicPr>
          <p:blipFill rotWithShape="1">
            <a:blip r:embed="rId3" cstate="print"/>
            <a:srcRect b="4170"/>
            <a:stretch/>
          </p:blipFill>
          <p:spPr>
            <a:xfrm>
              <a:off x="3383947" y="1057656"/>
              <a:ext cx="6674451" cy="557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83072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5334-E90A-763C-547B-42779E42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sz="2800" b="1" cap="none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 ante el robo de identidad?</a:t>
            </a:r>
            <a:endParaRPr lang="es-MX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EAD3F-FA2C-84C0-845E-F14CE60F3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28" y="1301610"/>
            <a:ext cx="8709684" cy="494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172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y redondear rectángulo de una sencilla 1">
            <a:extLst>
              <a:ext uri="{FF2B5EF4-FFF2-40B4-BE49-F238E27FC236}">
                <a16:creationId xmlns:a16="http://schemas.microsoft.com/office/drawing/2014/main" id="{2324456D-52E3-1A48-BAA1-FE2CBBEB0C2D}"/>
              </a:ext>
            </a:extLst>
          </p:cNvPr>
          <p:cNvSpPr/>
          <p:nvPr/>
        </p:nvSpPr>
        <p:spPr>
          <a:xfrm flipH="1">
            <a:off x="3472541" y="6802671"/>
            <a:ext cx="8719457" cy="77013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234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863F253A-0858-444F-8420-43EBEC0722B7}"/>
              </a:ext>
            </a:extLst>
          </p:cNvPr>
          <p:cNvSpPr txBox="1">
            <a:spLocks/>
          </p:cNvSpPr>
          <p:nvPr/>
        </p:nvSpPr>
        <p:spPr>
          <a:xfrm>
            <a:off x="73187" y="289109"/>
            <a:ext cx="12045625" cy="470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 ante el robo de identidad?</a:t>
            </a:r>
            <a:endParaRPr lang="es-MX" sz="3200" b="1" u="sng" dirty="0">
              <a:solidFill>
                <a:srgbClr val="23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ECDDA-8E29-46A3-9B80-FEC46B182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445" y="1802659"/>
            <a:ext cx="8970541" cy="44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8FB89-CE9B-03B7-AA09-354685C0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02297" y="1509374"/>
            <a:ext cx="8187405" cy="403229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58CB5-55F9-2308-8671-F9470AD3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57200"/>
            <a:ext cx="11216637" cy="536553"/>
          </a:xfrm>
        </p:spPr>
        <p:txBody>
          <a:bodyPr anchor="b">
            <a:normAutofit/>
          </a:bodyPr>
          <a:lstStyle/>
          <a:p>
            <a:pPr marL="0" indent="0"/>
            <a:r>
              <a:rPr lang="es-MX" b="1"/>
              <a:t>¿Qué hacer ante el robo de identidad?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86850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1BB1-2CAF-4FEE-4AFD-FF996CD1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cap="none" dirty="0">
                <a:solidFill>
                  <a:srgbClr val="23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ante robo de identidad</a:t>
            </a:r>
            <a:endParaRPr lang="es-MX" cap="non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07728-3B4B-C801-8513-D91DEB381AE6}"/>
              </a:ext>
            </a:extLst>
          </p:cNvPr>
          <p:cNvSpPr txBox="1">
            <a:spLocks/>
          </p:cNvSpPr>
          <p:nvPr/>
        </p:nvSpPr>
        <p:spPr>
          <a:xfrm>
            <a:off x="151387" y="1316639"/>
            <a:ext cx="8050976" cy="484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Evita que tus identificaciones (ej. INE) sean foto copiadas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Limita el número de documentos personales que traes contigo y cuídalos.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Evita dejar tu INE al ingresar a algún edificio u oficina, ofrece otro  tipo de identificación.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Mantén seguros tus documentos personales en casa y cuando viajes.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Destruye tus documentos personales cuando pierdan utilidad.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Piensa antes de publicar o compartir información personal en internet.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Protege tus dispositivos como computadora, smartphone y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Ten precaución cuando te soliciten información en persona, por internet o teléfono, evita compartir información a desconocidos.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Investiga si recibes tarjetas de crédito, servicios o artículos que no hayas solicitado.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Evita publicar imágenes de tus documentos personales en redes sociales.</a:t>
            </a:r>
          </a:p>
          <a:p>
            <a:pPr marL="800100" lvl="2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escarga ahora este icono en formato SVG, PSD, PNG, EPS o como fuente para  web. Flaticon, la mayor base de datos de ico… | Cliparts gratuitos, Set de  iconos, Iconos">
            <a:extLst>
              <a:ext uri="{FF2B5EF4-FFF2-40B4-BE49-F238E27FC236}">
                <a16:creationId xmlns:a16="http://schemas.microsoft.com/office/drawing/2014/main" id="{3C54F9DB-A215-594B-7622-7DABAB68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77" y="2197352"/>
            <a:ext cx="2895059" cy="28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4609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empra Template 2021_16x9">
  <a:themeElements>
    <a:clrScheme name="Sempra">
      <a:dk1>
        <a:srgbClr val="000000"/>
      </a:dk1>
      <a:lt1>
        <a:srgbClr val="FFFFFF"/>
      </a:lt1>
      <a:dk2>
        <a:srgbClr val="001C71"/>
      </a:dk2>
      <a:lt2>
        <a:srgbClr val="009BDA"/>
      </a:lt2>
      <a:accent1>
        <a:srgbClr val="001C71"/>
      </a:accent1>
      <a:accent2>
        <a:srgbClr val="009BDA"/>
      </a:accent2>
      <a:accent3>
        <a:srgbClr val="52C6D8"/>
      </a:accent3>
      <a:accent4>
        <a:srgbClr val="23AE49"/>
      </a:accent4>
      <a:accent5>
        <a:srgbClr val="FBDD3E"/>
      </a:accent5>
      <a:accent6>
        <a:srgbClr val="646E7B"/>
      </a:accent6>
      <a:hlink>
        <a:srgbClr val="001C71"/>
      </a:hlink>
      <a:folHlink>
        <a:srgbClr val="51C6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lIns="82058" tIns="41029" rIns="82058" bIns="41029" anchor="ctr"/>
      <a:lstStyle>
        <a:defPPr defTabSz="914382">
          <a:defRPr sz="1400">
            <a:solidFill>
              <a:srgbClr val="FFFFFF"/>
            </a:solidFill>
            <a:cs typeface="Arial" panose="020B0604020202020204" pitchFamily="34" charset="0"/>
          </a:defRPr>
        </a:defPPr>
      </a:lst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Eternal Blue">
      <a:srgbClr val="001C71"/>
    </a:custClr>
    <a:custClr name="Midday Sky">
      <a:srgbClr val="009BDA"/>
    </a:custClr>
    <a:custClr name="Cove Blue">
      <a:srgbClr val="52C6D8"/>
    </a:custClr>
    <a:custClr name="Field Green">
      <a:srgbClr val="23AE49"/>
    </a:custClr>
    <a:custClr name="Sunburst Yellow">
      <a:srgbClr val="FBDD3E"/>
    </a:custClr>
    <a:custClr name="Slate">
      <a:srgbClr val="646E7B"/>
    </a:custClr>
    <a:custClr name="White">
      <a:srgbClr val="FFFFFF"/>
    </a:custClr>
    <a:custClr name="Deep Sea Blue">
      <a:srgbClr val="0074A3"/>
    </a:custClr>
    <a:custClr name="Creek Stone">
      <a:srgbClr val="D9D1B4"/>
    </a:custClr>
    <a:custClr name="White">
      <a:srgbClr val="FFFFFF"/>
    </a:custClr>
    <a:custClr name="80% Eternal Blue">
      <a:srgbClr val="33498D"/>
    </a:custClr>
    <a:custClr name="80% Midday Sky">
      <a:srgbClr val="33AFE1"/>
    </a:custClr>
    <a:custClr name="80% Cove Blue">
      <a:srgbClr val="75D1E0"/>
    </a:custClr>
    <a:custClr name="80% Field Green">
      <a:srgbClr val="4FBE6D"/>
    </a:custClr>
    <a:custClr name="80% Sunburst Yellow">
      <a:srgbClr val="FCE465"/>
    </a:custClr>
    <a:custClr name="80% Slate">
      <a:srgbClr val="838B95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60% Eternal Blue">
      <a:srgbClr val="6677AA"/>
    </a:custClr>
    <a:custClr name="60% Midday Sky">
      <a:srgbClr val="66C3E9"/>
    </a:custClr>
    <a:custClr name="60% Cove Blue">
      <a:srgbClr val="97DDE8"/>
    </a:custClr>
    <a:custClr name="60% Field Green">
      <a:srgbClr val="7BCE92"/>
    </a:custClr>
    <a:custClr name="60% Sunburst Yellow">
      <a:srgbClr val="FDEB8B"/>
    </a:custClr>
    <a:custClr name="60% Slate">
      <a:srgbClr val="A2A8B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40% Eternal Blue">
      <a:srgbClr val="99A4C6"/>
    </a:custClr>
    <a:custClr name="40% Midday Sky">
      <a:srgbClr val="99D7F0"/>
    </a:custClr>
    <a:custClr name="40% Cove Blue">
      <a:srgbClr val="BAE8EF"/>
    </a:custClr>
    <a:custClr name="40% Field Green">
      <a:srgbClr val="A7DFB6"/>
    </a:custClr>
    <a:custClr name="40% Sunburst Yellow">
      <a:srgbClr val="FDF1B2"/>
    </a:custClr>
    <a:custClr name="40% Slate">
      <a:srgbClr val="C1C5C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20% Eternal Blue">
      <a:srgbClr val="CCD2E3"/>
    </a:custClr>
    <a:custClr name="20% Midday Sky">
      <a:srgbClr val="CCEBF8"/>
    </a:custClr>
    <a:custClr name="20% Cove Blue">
      <a:srgbClr val="DCF4F7"/>
    </a:custClr>
    <a:custClr name="20% Field Green">
      <a:srgbClr val="D3EFDB"/>
    </a:custClr>
    <a:custClr name="20% Sunburst Yellow">
      <a:srgbClr val="FEF8D8"/>
    </a:custClr>
    <a:custClr name="20% Slate">
      <a:srgbClr val="E0E2E5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Sempra Template 2021_16x9.potx  -  Read-Only" id="{95DC0F88-077E-4E18-831C-857305D94B88}" vid="{4BA7AFB1-3228-4B9C-862E-B3AC1687BB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template_16x9</Template>
  <TotalTime>272</TotalTime>
  <Words>630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Sempra Template 2021_16x9</vt:lpstr>
      <vt:lpstr>think-cell Slide</vt:lpstr>
      <vt:lpstr>Recomendaciones de Seguridad </vt:lpstr>
      <vt:lpstr>Robo de identidad</vt:lpstr>
      <vt:lpstr>Datos personales</vt:lpstr>
      <vt:lpstr>Robo de identidad</vt:lpstr>
      <vt:lpstr>Robo de identidad</vt:lpstr>
      <vt:lpstr>¿Qué hacer ante el robo de identidad?</vt:lpstr>
      <vt:lpstr>PowerPoint Presentation</vt:lpstr>
      <vt:lpstr>¿Qué hacer ante el robo de identidad?</vt:lpstr>
      <vt:lpstr>Recomendaciones ante robo de identidad</vt:lpstr>
      <vt:lpstr>CONTACTO</vt:lpstr>
      <vt:lpstr>Fuente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Cruz, Jose</dc:creator>
  <cp:lastModifiedBy>Maldonado, Mitzli</cp:lastModifiedBy>
  <cp:revision>24</cp:revision>
  <dcterms:created xsi:type="dcterms:W3CDTF">2021-04-26T21:32:13Z</dcterms:created>
  <dcterms:modified xsi:type="dcterms:W3CDTF">2023-09-26T01:08:31Z</dcterms:modified>
</cp:coreProperties>
</file>